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68" r:id="rId2"/>
    <p:sldId id="257" r:id="rId3"/>
    <p:sldId id="278" r:id="rId4"/>
    <p:sldId id="281" r:id="rId5"/>
    <p:sldId id="270" r:id="rId6"/>
    <p:sldId id="282" r:id="rId7"/>
    <p:sldId id="273" r:id="rId8"/>
    <p:sldId id="279" r:id="rId9"/>
    <p:sldId id="283" r:id="rId10"/>
    <p:sldId id="275" r:id="rId11"/>
    <p:sldId id="277" r:id="rId12"/>
    <p:sldId id="280" r:id="rId13"/>
    <p:sldId id="267" r:id="rId14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E31CFE-1799-4C65-8B6B-7B410F788093}" v="41" dt="2026-07-10T14:33:19.9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3108" y="9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ire Hunter" userId="63dc82a7-dfd5-4487-82b7-376948498788" providerId="ADAL" clId="{3F8EB3E6-FFAE-4EFA-BCB8-9D7F56F8C16E}"/>
    <pc:docChg chg="undo custSel addSld modSld">
      <pc:chgData name="Claire Hunter" userId="63dc82a7-dfd5-4487-82b7-376948498788" providerId="ADAL" clId="{3F8EB3E6-FFAE-4EFA-BCB8-9D7F56F8C16E}" dt="2026-07-10T14:36:10.407" v="505" actId="20577"/>
      <pc:docMkLst>
        <pc:docMk/>
      </pc:docMkLst>
      <pc:sldChg chg="modSp mod">
        <pc:chgData name="Claire Hunter" userId="63dc82a7-dfd5-4487-82b7-376948498788" providerId="ADAL" clId="{3F8EB3E6-FFAE-4EFA-BCB8-9D7F56F8C16E}" dt="2026-07-10T14:12:57.524" v="465" actId="20577"/>
        <pc:sldMkLst>
          <pc:docMk/>
          <pc:sldMk cId="0" sldId="257"/>
        </pc:sldMkLst>
        <pc:graphicFrameChg chg="mod modGraphic">
          <ac:chgData name="Claire Hunter" userId="63dc82a7-dfd5-4487-82b7-376948498788" providerId="ADAL" clId="{3F8EB3E6-FFAE-4EFA-BCB8-9D7F56F8C16E}" dt="2026-07-10T14:12:57.524" v="465" actId="20577"/>
          <ac:graphicFrameMkLst>
            <pc:docMk/>
            <pc:sldMk cId="0" sldId="257"/>
            <ac:graphicFrameMk id="39" creationId="{87C39910-E11A-AD1D-EA26-99DF15F288D2}"/>
          </ac:graphicFrameMkLst>
        </pc:graphicFrameChg>
      </pc:sldChg>
      <pc:sldChg chg="modSp mod">
        <pc:chgData name="Claire Hunter" userId="63dc82a7-dfd5-4487-82b7-376948498788" providerId="ADAL" clId="{3F8EB3E6-FFAE-4EFA-BCB8-9D7F56F8C16E}" dt="2026-07-10T13:20:48.943" v="1" actId="20577"/>
        <pc:sldMkLst>
          <pc:docMk/>
          <pc:sldMk cId="3565582699" sldId="268"/>
        </pc:sldMkLst>
        <pc:spChg chg="mod">
          <ac:chgData name="Claire Hunter" userId="63dc82a7-dfd5-4487-82b7-376948498788" providerId="ADAL" clId="{3F8EB3E6-FFAE-4EFA-BCB8-9D7F56F8C16E}" dt="2026-07-10T13:20:48.943" v="1" actId="20577"/>
          <ac:spMkLst>
            <pc:docMk/>
            <pc:sldMk cId="3565582699" sldId="268"/>
            <ac:spMk id="5" creationId="{F1A2E6A6-34CA-CA31-D973-B5332CD63E98}"/>
          </ac:spMkLst>
        </pc:spChg>
      </pc:sldChg>
      <pc:sldChg chg="addSp delSp modSp mod">
        <pc:chgData name="Claire Hunter" userId="63dc82a7-dfd5-4487-82b7-376948498788" providerId="ADAL" clId="{3F8EB3E6-FFAE-4EFA-BCB8-9D7F56F8C16E}" dt="2026-07-10T14:36:10.407" v="505" actId="20577"/>
        <pc:sldMkLst>
          <pc:docMk/>
          <pc:sldMk cId="663012583" sldId="270"/>
        </pc:sldMkLst>
        <pc:spChg chg="mod">
          <ac:chgData name="Claire Hunter" userId="63dc82a7-dfd5-4487-82b7-376948498788" providerId="ADAL" clId="{3F8EB3E6-FFAE-4EFA-BCB8-9D7F56F8C16E}" dt="2026-07-10T14:36:10.407" v="505" actId="20577"/>
          <ac:spMkLst>
            <pc:docMk/>
            <pc:sldMk cId="663012583" sldId="270"/>
            <ac:spMk id="2" creationId="{3F6C1647-62FE-DBA9-C833-15E7F388B6E4}"/>
          </ac:spMkLst>
        </pc:spChg>
        <pc:spChg chg="mod">
          <ac:chgData name="Claire Hunter" userId="63dc82a7-dfd5-4487-82b7-376948498788" providerId="ADAL" clId="{3F8EB3E6-FFAE-4EFA-BCB8-9D7F56F8C16E}" dt="2026-07-10T13:27:38.972" v="29"/>
          <ac:spMkLst>
            <pc:docMk/>
            <pc:sldMk cId="663012583" sldId="270"/>
            <ac:spMk id="12" creationId="{B41137D2-D2B5-2394-440C-9C426A7CA748}"/>
          </ac:spMkLst>
        </pc:spChg>
        <pc:spChg chg="mod">
          <ac:chgData name="Claire Hunter" userId="63dc82a7-dfd5-4487-82b7-376948498788" providerId="ADAL" clId="{3F8EB3E6-FFAE-4EFA-BCB8-9D7F56F8C16E}" dt="2026-07-10T13:27:38.972" v="29"/>
          <ac:spMkLst>
            <pc:docMk/>
            <pc:sldMk cId="663012583" sldId="270"/>
            <ac:spMk id="14" creationId="{07D587D0-9EAD-F704-6021-47358F5D953F}"/>
          </ac:spMkLst>
        </pc:spChg>
        <pc:spChg chg="mod">
          <ac:chgData name="Claire Hunter" userId="63dc82a7-dfd5-4487-82b7-376948498788" providerId="ADAL" clId="{3F8EB3E6-FFAE-4EFA-BCB8-9D7F56F8C16E}" dt="2026-07-10T13:27:38.972" v="29"/>
          <ac:spMkLst>
            <pc:docMk/>
            <pc:sldMk cId="663012583" sldId="270"/>
            <ac:spMk id="16" creationId="{1044134E-03B1-D55E-9587-B2D07723E6B4}"/>
          </ac:spMkLst>
        </pc:spChg>
        <pc:grpChg chg="del">
          <ac:chgData name="Claire Hunter" userId="63dc82a7-dfd5-4487-82b7-376948498788" providerId="ADAL" clId="{3F8EB3E6-FFAE-4EFA-BCB8-9D7F56F8C16E}" dt="2026-07-10T13:27:24.387" v="28" actId="478"/>
          <ac:grpSpMkLst>
            <pc:docMk/>
            <pc:sldMk cId="663012583" sldId="270"/>
            <ac:grpSpMk id="5" creationId="{A3F60FE7-7DC4-F7E8-4091-4316FE69B363}"/>
          </ac:grpSpMkLst>
        </pc:grpChg>
        <pc:grpChg chg="add mod">
          <ac:chgData name="Claire Hunter" userId="63dc82a7-dfd5-4487-82b7-376948498788" providerId="ADAL" clId="{3F8EB3E6-FFAE-4EFA-BCB8-9D7F56F8C16E}" dt="2026-07-10T13:27:50.655" v="32" actId="1076"/>
          <ac:grpSpMkLst>
            <pc:docMk/>
            <pc:sldMk cId="663012583" sldId="270"/>
            <ac:grpSpMk id="9" creationId="{44EDBFA9-38E9-74A0-4A73-56AEED43F8D4}"/>
          </ac:grpSpMkLst>
        </pc:grpChg>
        <pc:picChg chg="del">
          <ac:chgData name="Claire Hunter" userId="63dc82a7-dfd5-4487-82b7-376948498788" providerId="ADAL" clId="{3F8EB3E6-FFAE-4EFA-BCB8-9D7F56F8C16E}" dt="2026-07-10T13:29:18.702" v="65" actId="478"/>
          <ac:picMkLst>
            <pc:docMk/>
            <pc:sldMk cId="663012583" sldId="270"/>
            <ac:picMk id="7" creationId="{F990F849-ED3D-3DEC-AC74-5A5717F83D7A}"/>
          </ac:picMkLst>
        </pc:picChg>
        <pc:picChg chg="del">
          <ac:chgData name="Claire Hunter" userId="63dc82a7-dfd5-4487-82b7-376948498788" providerId="ADAL" clId="{3F8EB3E6-FFAE-4EFA-BCB8-9D7F56F8C16E}" dt="2026-07-10T13:28:45.914" v="61" actId="478"/>
          <ac:picMkLst>
            <pc:docMk/>
            <pc:sldMk cId="663012583" sldId="270"/>
            <ac:picMk id="13" creationId="{83511788-DBE9-8F90-13A0-E645A6917603}"/>
          </ac:picMkLst>
        </pc:picChg>
        <pc:picChg chg="del">
          <ac:chgData name="Claire Hunter" userId="63dc82a7-dfd5-4487-82b7-376948498788" providerId="ADAL" clId="{3F8EB3E6-FFAE-4EFA-BCB8-9D7F56F8C16E}" dt="2026-07-10T13:28:41.533" v="60" actId="478"/>
          <ac:picMkLst>
            <pc:docMk/>
            <pc:sldMk cId="663012583" sldId="270"/>
            <ac:picMk id="15" creationId="{47640876-E7B0-C7A7-06C3-4DA1657707C7}"/>
          </ac:picMkLst>
        </pc:picChg>
        <pc:picChg chg="add mod">
          <ac:chgData name="Claire Hunter" userId="63dc82a7-dfd5-4487-82b7-376948498788" providerId="ADAL" clId="{3F8EB3E6-FFAE-4EFA-BCB8-9D7F56F8C16E}" dt="2026-07-10T13:28:05.451" v="34" actId="1076"/>
          <ac:picMkLst>
            <pc:docMk/>
            <pc:sldMk cId="663012583" sldId="270"/>
            <ac:picMk id="18" creationId="{13DA8398-3CA7-0DB1-B6A0-91BCB3323245}"/>
          </ac:picMkLst>
        </pc:picChg>
        <pc:picChg chg="add mod">
          <ac:chgData name="Claire Hunter" userId="63dc82a7-dfd5-4487-82b7-376948498788" providerId="ADAL" clId="{3F8EB3E6-FFAE-4EFA-BCB8-9D7F56F8C16E}" dt="2026-07-10T13:29:51.254" v="74" actId="1076"/>
          <ac:picMkLst>
            <pc:docMk/>
            <pc:sldMk cId="663012583" sldId="270"/>
            <ac:picMk id="20" creationId="{C5E878A5-1638-03F3-4318-4DC7027C084A}"/>
          </ac:picMkLst>
        </pc:picChg>
        <pc:picChg chg="add mod">
          <ac:chgData name="Claire Hunter" userId="63dc82a7-dfd5-4487-82b7-376948498788" providerId="ADAL" clId="{3F8EB3E6-FFAE-4EFA-BCB8-9D7F56F8C16E}" dt="2026-07-10T13:29:53.332" v="75" actId="1076"/>
          <ac:picMkLst>
            <pc:docMk/>
            <pc:sldMk cId="663012583" sldId="270"/>
            <ac:picMk id="22" creationId="{D7A0AEDB-73E4-95A0-3998-6EA03E696B62}"/>
          </ac:picMkLst>
        </pc:picChg>
      </pc:sldChg>
      <pc:sldChg chg="addSp delSp modSp mod">
        <pc:chgData name="Claire Hunter" userId="63dc82a7-dfd5-4487-82b7-376948498788" providerId="ADAL" clId="{3F8EB3E6-FFAE-4EFA-BCB8-9D7F56F8C16E}" dt="2026-07-10T14:05:33.422" v="424" actId="6549"/>
        <pc:sldMkLst>
          <pc:docMk/>
          <pc:sldMk cId="1859146139" sldId="273"/>
        </pc:sldMkLst>
        <pc:spChg chg="mod">
          <ac:chgData name="Claire Hunter" userId="63dc82a7-dfd5-4487-82b7-376948498788" providerId="ADAL" clId="{3F8EB3E6-FFAE-4EFA-BCB8-9D7F56F8C16E}" dt="2026-07-10T14:05:33.422" v="424" actId="6549"/>
          <ac:spMkLst>
            <pc:docMk/>
            <pc:sldMk cId="1859146139" sldId="273"/>
            <ac:spMk id="2" creationId="{0B0E550C-6E8F-816E-533F-ED81A1807783}"/>
          </ac:spMkLst>
        </pc:spChg>
        <pc:picChg chg="mod">
          <ac:chgData name="Claire Hunter" userId="63dc82a7-dfd5-4487-82b7-376948498788" providerId="ADAL" clId="{3F8EB3E6-FFAE-4EFA-BCB8-9D7F56F8C16E}" dt="2026-07-10T13:35:46.189" v="137" actId="1076"/>
          <ac:picMkLst>
            <pc:docMk/>
            <pc:sldMk cId="1859146139" sldId="273"/>
            <ac:picMk id="7" creationId="{36AEC76F-2BA8-F895-73BA-434CC55C975A}"/>
          </ac:picMkLst>
        </pc:picChg>
        <pc:picChg chg="add mod">
          <ac:chgData name="Claire Hunter" userId="63dc82a7-dfd5-4487-82b7-376948498788" providerId="ADAL" clId="{3F8EB3E6-FFAE-4EFA-BCB8-9D7F56F8C16E}" dt="2026-07-10T13:33:54.821" v="107" actId="1076"/>
          <ac:picMkLst>
            <pc:docMk/>
            <pc:sldMk cId="1859146139" sldId="273"/>
            <ac:picMk id="8" creationId="{0CB7A4A0-CA9E-F982-916E-3FBAEC9D0EE1}"/>
          </ac:picMkLst>
        </pc:picChg>
        <pc:picChg chg="del mod">
          <ac:chgData name="Claire Hunter" userId="63dc82a7-dfd5-4487-82b7-376948498788" providerId="ADAL" clId="{3F8EB3E6-FFAE-4EFA-BCB8-9D7F56F8C16E}" dt="2026-07-10T13:35:20.562" v="127" actId="478"/>
          <ac:picMkLst>
            <pc:docMk/>
            <pc:sldMk cId="1859146139" sldId="273"/>
            <ac:picMk id="9" creationId="{6CDC3D54-19A0-878D-98FF-E4A159876608}"/>
          </ac:picMkLst>
        </pc:picChg>
        <pc:picChg chg="del">
          <ac:chgData name="Claire Hunter" userId="63dc82a7-dfd5-4487-82b7-376948498788" providerId="ADAL" clId="{3F8EB3E6-FFAE-4EFA-BCB8-9D7F56F8C16E}" dt="2026-07-10T13:32:55.953" v="97" actId="478"/>
          <ac:picMkLst>
            <pc:docMk/>
            <pc:sldMk cId="1859146139" sldId="273"/>
            <ac:picMk id="10" creationId="{5C729622-3C0C-141B-21D8-CFCBC62A78E5}"/>
          </ac:picMkLst>
        </pc:picChg>
        <pc:picChg chg="mod">
          <ac:chgData name="Claire Hunter" userId="63dc82a7-dfd5-4487-82b7-376948498788" providerId="ADAL" clId="{3F8EB3E6-FFAE-4EFA-BCB8-9D7F56F8C16E}" dt="2026-07-10T13:34:08.439" v="112" actId="1076"/>
          <ac:picMkLst>
            <pc:docMk/>
            <pc:sldMk cId="1859146139" sldId="273"/>
            <ac:picMk id="11" creationId="{0593F79B-FF32-3B98-D1A5-B919DD65E37C}"/>
          </ac:picMkLst>
        </pc:picChg>
        <pc:picChg chg="add mod">
          <ac:chgData name="Claire Hunter" userId="63dc82a7-dfd5-4487-82b7-376948498788" providerId="ADAL" clId="{3F8EB3E6-FFAE-4EFA-BCB8-9D7F56F8C16E}" dt="2026-07-10T13:35:42.841" v="136" actId="1076"/>
          <ac:picMkLst>
            <pc:docMk/>
            <pc:sldMk cId="1859146139" sldId="273"/>
            <ac:picMk id="13" creationId="{DCEAC43D-C2AD-F071-1182-FA82D5F71242}"/>
          </ac:picMkLst>
        </pc:picChg>
      </pc:sldChg>
      <pc:sldChg chg="modSp mod">
        <pc:chgData name="Claire Hunter" userId="63dc82a7-dfd5-4487-82b7-376948498788" providerId="ADAL" clId="{3F8EB3E6-FFAE-4EFA-BCB8-9D7F56F8C16E}" dt="2026-07-10T13:52:29.516" v="285" actId="1076"/>
        <pc:sldMkLst>
          <pc:docMk/>
          <pc:sldMk cId="2888609821" sldId="275"/>
        </pc:sldMkLst>
        <pc:spChg chg="mod">
          <ac:chgData name="Claire Hunter" userId="63dc82a7-dfd5-4487-82b7-376948498788" providerId="ADAL" clId="{3F8EB3E6-FFAE-4EFA-BCB8-9D7F56F8C16E}" dt="2026-07-10T13:51:53.059" v="282" actId="27636"/>
          <ac:spMkLst>
            <pc:docMk/>
            <pc:sldMk cId="2888609821" sldId="275"/>
            <ac:spMk id="2" creationId="{7AAAFF60-565F-857B-F35C-88CC10B2B91B}"/>
          </ac:spMkLst>
        </pc:spChg>
        <pc:picChg chg="mod">
          <ac:chgData name="Claire Hunter" userId="63dc82a7-dfd5-4487-82b7-376948498788" providerId="ADAL" clId="{3F8EB3E6-FFAE-4EFA-BCB8-9D7F56F8C16E}" dt="2026-07-10T13:52:25.004" v="283" actId="1076"/>
          <ac:picMkLst>
            <pc:docMk/>
            <pc:sldMk cId="2888609821" sldId="275"/>
            <ac:picMk id="7" creationId="{5430EFA5-18D5-C56B-5332-9EA39B162875}"/>
          </ac:picMkLst>
        </pc:picChg>
        <pc:picChg chg="mod">
          <ac:chgData name="Claire Hunter" userId="63dc82a7-dfd5-4487-82b7-376948498788" providerId="ADAL" clId="{3F8EB3E6-FFAE-4EFA-BCB8-9D7F56F8C16E}" dt="2026-07-10T13:52:26.731" v="284" actId="1076"/>
          <ac:picMkLst>
            <pc:docMk/>
            <pc:sldMk cId="2888609821" sldId="275"/>
            <ac:picMk id="8" creationId="{1D3AA067-37CE-AC86-35C4-A18A67A29276}"/>
          </ac:picMkLst>
        </pc:picChg>
        <pc:picChg chg="mod">
          <ac:chgData name="Claire Hunter" userId="63dc82a7-dfd5-4487-82b7-376948498788" providerId="ADAL" clId="{3F8EB3E6-FFAE-4EFA-BCB8-9D7F56F8C16E}" dt="2026-07-10T13:52:29.516" v="285" actId="1076"/>
          <ac:picMkLst>
            <pc:docMk/>
            <pc:sldMk cId="2888609821" sldId="275"/>
            <ac:picMk id="9" creationId="{5219506F-E6D7-CB41-DD2A-63225A4AA9B1}"/>
          </ac:picMkLst>
        </pc:picChg>
        <pc:picChg chg="mod">
          <ac:chgData name="Claire Hunter" userId="63dc82a7-dfd5-4487-82b7-376948498788" providerId="ADAL" clId="{3F8EB3E6-FFAE-4EFA-BCB8-9D7F56F8C16E}" dt="2026-07-10T13:46:02.053" v="266" actId="14100"/>
          <ac:picMkLst>
            <pc:docMk/>
            <pc:sldMk cId="2888609821" sldId="275"/>
            <ac:picMk id="11" creationId="{2A093A70-C993-EB18-3EAA-C4864BCB5CF5}"/>
          </ac:picMkLst>
        </pc:picChg>
      </pc:sldChg>
      <pc:sldChg chg="addSp modSp mod">
        <pc:chgData name="Claire Hunter" userId="63dc82a7-dfd5-4487-82b7-376948498788" providerId="ADAL" clId="{3F8EB3E6-FFAE-4EFA-BCB8-9D7F56F8C16E}" dt="2026-07-10T14:33:19.987" v="476"/>
        <pc:sldMkLst>
          <pc:docMk/>
          <pc:sldMk cId="115786306" sldId="277"/>
        </pc:sldMkLst>
        <pc:spChg chg="mod">
          <ac:chgData name="Claire Hunter" userId="63dc82a7-dfd5-4487-82b7-376948498788" providerId="ADAL" clId="{3F8EB3E6-FFAE-4EFA-BCB8-9D7F56F8C16E}" dt="2026-07-10T14:32:47.457" v="475" actId="20577"/>
          <ac:spMkLst>
            <pc:docMk/>
            <pc:sldMk cId="115786306" sldId="277"/>
            <ac:spMk id="2" creationId="{85B5DA10-6F6A-1ADC-7FD4-0EF34AA9343F}"/>
          </ac:spMkLst>
        </pc:spChg>
        <pc:spChg chg="mod">
          <ac:chgData name="Claire Hunter" userId="63dc82a7-dfd5-4487-82b7-376948498788" providerId="ADAL" clId="{3F8EB3E6-FFAE-4EFA-BCB8-9D7F56F8C16E}" dt="2026-07-10T13:53:30.989" v="336" actId="20577"/>
          <ac:spMkLst>
            <pc:docMk/>
            <pc:sldMk cId="115786306" sldId="277"/>
            <ac:spMk id="10" creationId="{3A31BEE5-6183-5DED-FF84-6FD842CA59FC}"/>
          </ac:spMkLst>
        </pc:spChg>
        <pc:spChg chg="mod">
          <ac:chgData name="Claire Hunter" userId="63dc82a7-dfd5-4487-82b7-376948498788" providerId="ADAL" clId="{3F8EB3E6-FFAE-4EFA-BCB8-9D7F56F8C16E}" dt="2026-07-10T14:33:19.987" v="476"/>
          <ac:spMkLst>
            <pc:docMk/>
            <pc:sldMk cId="115786306" sldId="277"/>
            <ac:spMk id="11" creationId="{5253D3B5-9DB9-1206-B2B6-EA280A08C61F}"/>
          </ac:spMkLst>
        </pc:spChg>
        <pc:grpChg chg="mod">
          <ac:chgData name="Claire Hunter" userId="63dc82a7-dfd5-4487-82b7-376948498788" providerId="ADAL" clId="{3F8EB3E6-FFAE-4EFA-BCB8-9D7F56F8C16E}" dt="2026-07-10T14:00:52.027" v="399" actId="1076"/>
          <ac:grpSpMkLst>
            <pc:docMk/>
            <pc:sldMk cId="115786306" sldId="277"/>
            <ac:grpSpMk id="5" creationId="{B2663B1F-1DB9-A2D6-4BB1-A3662DAFBD7C}"/>
          </ac:grpSpMkLst>
        </pc:grpChg>
        <pc:picChg chg="mod">
          <ac:chgData name="Claire Hunter" userId="63dc82a7-dfd5-4487-82b7-376948498788" providerId="ADAL" clId="{3F8EB3E6-FFAE-4EFA-BCB8-9D7F56F8C16E}" dt="2026-07-10T14:01:40.380" v="401" actId="1076"/>
          <ac:picMkLst>
            <pc:docMk/>
            <pc:sldMk cId="115786306" sldId="277"/>
            <ac:picMk id="9" creationId="{4A6F5A35-415E-8AE6-2F87-696FA365B3B3}"/>
          </ac:picMkLst>
        </pc:picChg>
        <pc:picChg chg="add mod">
          <ac:chgData name="Claire Hunter" userId="63dc82a7-dfd5-4487-82b7-376948498788" providerId="ADAL" clId="{3F8EB3E6-FFAE-4EFA-BCB8-9D7F56F8C16E}" dt="2026-07-10T14:00:53.555" v="400" actId="1076"/>
          <ac:picMkLst>
            <pc:docMk/>
            <pc:sldMk cId="115786306" sldId="277"/>
            <ac:picMk id="12" creationId="{EDDF6315-8CA4-B6A0-3B92-953C8C9DDEDC}"/>
          </ac:picMkLst>
        </pc:picChg>
        <pc:picChg chg="mod">
          <ac:chgData name="Claire Hunter" userId="63dc82a7-dfd5-4487-82b7-376948498788" providerId="ADAL" clId="{3F8EB3E6-FFAE-4EFA-BCB8-9D7F56F8C16E}" dt="2026-07-10T13:59:43.677" v="391" actId="1076"/>
          <ac:picMkLst>
            <pc:docMk/>
            <pc:sldMk cId="115786306" sldId="277"/>
            <ac:picMk id="13" creationId="{AAC2F83B-7A59-8272-D743-12DDCD0479F3}"/>
          </ac:picMkLst>
        </pc:picChg>
        <pc:picChg chg="mod">
          <ac:chgData name="Claire Hunter" userId="63dc82a7-dfd5-4487-82b7-376948498788" providerId="ADAL" clId="{3F8EB3E6-FFAE-4EFA-BCB8-9D7F56F8C16E}" dt="2026-07-10T14:00:18.729" v="394" actId="14826"/>
          <ac:picMkLst>
            <pc:docMk/>
            <pc:sldMk cId="115786306" sldId="277"/>
            <ac:picMk id="15" creationId="{EF8CBF4B-306B-CC03-5173-625C13E70175}"/>
          </ac:picMkLst>
        </pc:picChg>
      </pc:sldChg>
      <pc:sldChg chg="delSp modSp mod">
        <pc:chgData name="Claire Hunter" userId="63dc82a7-dfd5-4487-82b7-376948498788" providerId="ADAL" clId="{3F8EB3E6-FFAE-4EFA-BCB8-9D7F56F8C16E}" dt="2026-07-10T14:10:58.849" v="442" actId="1076"/>
        <pc:sldMkLst>
          <pc:docMk/>
          <pc:sldMk cId="1664359551" sldId="279"/>
        </pc:sldMkLst>
        <pc:spChg chg="mod">
          <ac:chgData name="Claire Hunter" userId="63dc82a7-dfd5-4487-82b7-376948498788" providerId="ADAL" clId="{3F8EB3E6-FFAE-4EFA-BCB8-9D7F56F8C16E}" dt="2026-07-10T13:40:06.686" v="198" actId="20577"/>
          <ac:spMkLst>
            <pc:docMk/>
            <pc:sldMk cId="1664359551" sldId="279"/>
            <ac:spMk id="3" creationId="{06D52313-F1A8-A99B-2653-9BE168D7C169}"/>
          </ac:spMkLst>
        </pc:spChg>
        <pc:spChg chg="mod">
          <ac:chgData name="Claire Hunter" userId="63dc82a7-dfd5-4487-82b7-376948498788" providerId="ADAL" clId="{3F8EB3E6-FFAE-4EFA-BCB8-9D7F56F8C16E}" dt="2026-07-10T13:38:24.172" v="181" actId="2711"/>
          <ac:spMkLst>
            <pc:docMk/>
            <pc:sldMk cId="1664359551" sldId="279"/>
            <ac:spMk id="4" creationId="{4C8DA348-7254-C408-4E97-01A4BCB9F9B1}"/>
          </ac:spMkLst>
        </pc:spChg>
        <pc:spChg chg="mod">
          <ac:chgData name="Claire Hunter" userId="63dc82a7-dfd5-4487-82b7-376948498788" providerId="ADAL" clId="{3F8EB3E6-FFAE-4EFA-BCB8-9D7F56F8C16E}" dt="2026-07-10T14:10:37.833" v="436" actId="20577"/>
          <ac:spMkLst>
            <pc:docMk/>
            <pc:sldMk cId="1664359551" sldId="279"/>
            <ac:spMk id="6" creationId="{7CFAB9C1-6B92-7084-A5A8-C17277446D4D}"/>
          </ac:spMkLst>
        </pc:spChg>
        <pc:grpChg chg="mod">
          <ac:chgData name="Claire Hunter" userId="63dc82a7-dfd5-4487-82b7-376948498788" providerId="ADAL" clId="{3F8EB3E6-FFAE-4EFA-BCB8-9D7F56F8C16E}" dt="2026-07-10T14:10:57.186" v="441" actId="1076"/>
          <ac:grpSpMkLst>
            <pc:docMk/>
            <pc:sldMk cId="1664359551" sldId="279"/>
            <ac:grpSpMk id="5" creationId="{782C9309-146A-8565-512F-A120EBD8747B}"/>
          </ac:grpSpMkLst>
        </pc:grpChg>
        <pc:picChg chg="del mod">
          <ac:chgData name="Claire Hunter" userId="63dc82a7-dfd5-4487-82b7-376948498788" providerId="ADAL" clId="{3F8EB3E6-FFAE-4EFA-BCB8-9D7F56F8C16E}" dt="2026-07-10T14:10:54.563" v="440" actId="478"/>
          <ac:picMkLst>
            <pc:docMk/>
            <pc:sldMk cId="1664359551" sldId="279"/>
            <ac:picMk id="11" creationId="{D8B66155-0E2C-40BE-4012-12E259EE193A}"/>
          </ac:picMkLst>
        </pc:picChg>
        <pc:picChg chg="mod">
          <ac:chgData name="Claire Hunter" userId="63dc82a7-dfd5-4487-82b7-376948498788" providerId="ADAL" clId="{3F8EB3E6-FFAE-4EFA-BCB8-9D7F56F8C16E}" dt="2026-07-10T14:10:53.289" v="439" actId="1076"/>
          <ac:picMkLst>
            <pc:docMk/>
            <pc:sldMk cId="1664359551" sldId="279"/>
            <ac:picMk id="12" creationId="{84578D84-E749-C78B-463C-6D4F26EFD89D}"/>
          </ac:picMkLst>
        </pc:picChg>
        <pc:picChg chg="mod">
          <ac:chgData name="Claire Hunter" userId="63dc82a7-dfd5-4487-82b7-376948498788" providerId="ADAL" clId="{3F8EB3E6-FFAE-4EFA-BCB8-9D7F56F8C16E}" dt="2026-07-10T14:10:58.849" v="442" actId="1076"/>
          <ac:picMkLst>
            <pc:docMk/>
            <pc:sldMk cId="1664359551" sldId="279"/>
            <ac:picMk id="15" creationId="{1677B51A-7657-581E-9523-4FA4211D7B89}"/>
          </ac:picMkLst>
        </pc:picChg>
      </pc:sldChg>
      <pc:sldChg chg="addSp modSp mod">
        <pc:chgData name="Claire Hunter" userId="63dc82a7-dfd5-4487-82b7-376948498788" providerId="ADAL" clId="{3F8EB3E6-FFAE-4EFA-BCB8-9D7F56F8C16E}" dt="2026-07-10T14:35:44.336" v="486" actId="20577"/>
        <pc:sldMkLst>
          <pc:docMk/>
          <pc:sldMk cId="3294125455" sldId="280"/>
        </pc:sldMkLst>
        <pc:spChg chg="mod">
          <ac:chgData name="Claire Hunter" userId="63dc82a7-dfd5-4487-82b7-376948498788" providerId="ADAL" clId="{3F8EB3E6-FFAE-4EFA-BCB8-9D7F56F8C16E}" dt="2026-07-10T14:35:44.336" v="486" actId="20577"/>
          <ac:spMkLst>
            <pc:docMk/>
            <pc:sldMk cId="3294125455" sldId="280"/>
            <ac:spMk id="2" creationId="{02345157-9334-69D3-3605-31DB445B0E5D}"/>
          </ac:spMkLst>
        </pc:spChg>
        <pc:spChg chg="mod">
          <ac:chgData name="Claire Hunter" userId="63dc82a7-dfd5-4487-82b7-376948498788" providerId="ADAL" clId="{3F8EB3E6-FFAE-4EFA-BCB8-9D7F56F8C16E}" dt="2026-07-10T14:02:08.248" v="402"/>
          <ac:spMkLst>
            <pc:docMk/>
            <pc:sldMk cId="3294125455" sldId="280"/>
            <ac:spMk id="9" creationId="{00BB71B5-D598-68D3-5986-DB3E8A314ECA}"/>
          </ac:spMkLst>
        </pc:spChg>
        <pc:spChg chg="mod">
          <ac:chgData name="Claire Hunter" userId="63dc82a7-dfd5-4487-82b7-376948498788" providerId="ADAL" clId="{3F8EB3E6-FFAE-4EFA-BCB8-9D7F56F8C16E}" dt="2026-07-10T14:02:08.248" v="402"/>
          <ac:spMkLst>
            <pc:docMk/>
            <pc:sldMk cId="3294125455" sldId="280"/>
            <ac:spMk id="10" creationId="{6B6F4E35-D34C-F9B1-3ED9-34040875C712}"/>
          </ac:spMkLst>
        </pc:spChg>
        <pc:spChg chg="mod">
          <ac:chgData name="Claire Hunter" userId="63dc82a7-dfd5-4487-82b7-376948498788" providerId="ADAL" clId="{3F8EB3E6-FFAE-4EFA-BCB8-9D7F56F8C16E}" dt="2026-07-10T14:02:08.248" v="402"/>
          <ac:spMkLst>
            <pc:docMk/>
            <pc:sldMk cId="3294125455" sldId="280"/>
            <ac:spMk id="12" creationId="{CB4DFA13-03BA-3A50-5898-AEC6328AAF76}"/>
          </ac:spMkLst>
        </pc:spChg>
        <pc:grpChg chg="add mod">
          <ac:chgData name="Claire Hunter" userId="63dc82a7-dfd5-4487-82b7-376948498788" providerId="ADAL" clId="{3F8EB3E6-FFAE-4EFA-BCB8-9D7F56F8C16E}" dt="2026-07-10T14:13:05.137" v="466" actId="1076"/>
          <ac:grpSpMkLst>
            <pc:docMk/>
            <pc:sldMk cId="3294125455" sldId="280"/>
            <ac:grpSpMk id="5" creationId="{70DAADBF-EB83-FE49-5336-A2AD3AE7E559}"/>
          </ac:grpSpMkLst>
        </pc:grpChg>
        <pc:picChg chg="mod">
          <ac:chgData name="Claire Hunter" userId="63dc82a7-dfd5-4487-82b7-376948498788" providerId="ADAL" clId="{3F8EB3E6-FFAE-4EFA-BCB8-9D7F56F8C16E}" dt="2026-07-10T14:13:07.791" v="467" actId="1076"/>
          <ac:picMkLst>
            <pc:docMk/>
            <pc:sldMk cId="3294125455" sldId="280"/>
            <ac:picMk id="7" creationId="{C1BFA47F-15AD-A61A-AA54-B5F7AA4B0395}"/>
          </ac:picMkLst>
        </pc:picChg>
        <pc:picChg chg="mod">
          <ac:chgData name="Claire Hunter" userId="63dc82a7-dfd5-4487-82b7-376948498788" providerId="ADAL" clId="{3F8EB3E6-FFAE-4EFA-BCB8-9D7F56F8C16E}" dt="2026-07-10T14:03:00.064" v="412" actId="1076"/>
          <ac:picMkLst>
            <pc:docMk/>
            <pc:sldMk cId="3294125455" sldId="280"/>
            <ac:picMk id="8" creationId="{2F5A32F4-8A92-8754-8652-45CE76AFEA28}"/>
          </ac:picMkLst>
        </pc:picChg>
        <pc:picChg chg="mod">
          <ac:chgData name="Claire Hunter" userId="63dc82a7-dfd5-4487-82b7-376948498788" providerId="ADAL" clId="{3F8EB3E6-FFAE-4EFA-BCB8-9D7F56F8C16E}" dt="2026-07-10T14:02:55.336" v="411" actId="14826"/>
          <ac:picMkLst>
            <pc:docMk/>
            <pc:sldMk cId="3294125455" sldId="280"/>
            <ac:picMk id="11" creationId="{8D92B1DF-BF92-AA19-9E30-9A7CCE0DE387}"/>
          </ac:picMkLst>
        </pc:picChg>
      </pc:sldChg>
      <pc:sldChg chg="addSp delSp modSp mod">
        <pc:chgData name="Claire Hunter" userId="63dc82a7-dfd5-4487-82b7-376948498788" providerId="ADAL" clId="{3F8EB3E6-FFAE-4EFA-BCB8-9D7F56F8C16E}" dt="2026-07-10T13:31:03.555" v="88" actId="1076"/>
        <pc:sldMkLst>
          <pc:docMk/>
          <pc:sldMk cId="842416597" sldId="282"/>
        </pc:sldMkLst>
        <pc:spChg chg="mod">
          <ac:chgData name="Claire Hunter" userId="63dc82a7-dfd5-4487-82b7-376948498788" providerId="ADAL" clId="{3F8EB3E6-FFAE-4EFA-BCB8-9D7F56F8C16E}" dt="2026-07-10T13:30:12.175" v="82" actId="20577"/>
          <ac:spMkLst>
            <pc:docMk/>
            <pc:sldMk cId="842416597" sldId="282"/>
            <ac:spMk id="2" creationId="{C89FF052-8277-2ECB-C3DB-BA57579795DA}"/>
          </ac:spMkLst>
        </pc:spChg>
        <pc:grpChg chg="del">
          <ac:chgData name="Claire Hunter" userId="63dc82a7-dfd5-4487-82b7-376948498788" providerId="ADAL" clId="{3F8EB3E6-FFAE-4EFA-BCB8-9D7F56F8C16E}" dt="2026-07-10T13:29:59.052" v="76" actId="478"/>
          <ac:grpSpMkLst>
            <pc:docMk/>
            <pc:sldMk cId="842416597" sldId="282"/>
            <ac:grpSpMk id="5" creationId="{DA5D854E-0B0A-3EBC-C89C-D6BDA4B8A2B3}"/>
          </ac:grpSpMkLst>
        </pc:grpChg>
        <pc:picChg chg="mod">
          <ac:chgData name="Claire Hunter" userId="63dc82a7-dfd5-4487-82b7-376948498788" providerId="ADAL" clId="{3F8EB3E6-FFAE-4EFA-BCB8-9D7F56F8C16E}" dt="2026-07-10T13:31:03.555" v="88" actId="1076"/>
          <ac:picMkLst>
            <pc:docMk/>
            <pc:sldMk cId="842416597" sldId="282"/>
            <ac:picMk id="11" creationId="{3DCDE31D-C00C-9FC0-F722-825970959831}"/>
          </ac:picMkLst>
        </pc:picChg>
        <pc:picChg chg="del mod">
          <ac:chgData name="Claire Hunter" userId="63dc82a7-dfd5-4487-82b7-376948498788" providerId="ADAL" clId="{3F8EB3E6-FFAE-4EFA-BCB8-9D7F56F8C16E}" dt="2026-07-10T13:30:16.431" v="83" actId="478"/>
          <ac:picMkLst>
            <pc:docMk/>
            <pc:sldMk cId="842416597" sldId="282"/>
            <ac:picMk id="12" creationId="{64285A6A-8C91-D855-8158-C21FC166A52A}"/>
          </ac:picMkLst>
        </pc:picChg>
        <pc:picChg chg="add mod">
          <ac:chgData name="Claire Hunter" userId="63dc82a7-dfd5-4487-82b7-376948498788" providerId="ADAL" clId="{3F8EB3E6-FFAE-4EFA-BCB8-9D7F56F8C16E}" dt="2026-07-10T13:31:00.146" v="86" actId="1076"/>
          <ac:picMkLst>
            <pc:docMk/>
            <pc:sldMk cId="842416597" sldId="282"/>
            <ac:picMk id="13" creationId="{C9FEA8CC-7CF0-FA3E-830F-F6D337979E84}"/>
          </ac:picMkLst>
        </pc:picChg>
        <pc:picChg chg="del">
          <ac:chgData name="Claire Hunter" userId="63dc82a7-dfd5-4487-82b7-376948498788" providerId="ADAL" clId="{3F8EB3E6-FFAE-4EFA-BCB8-9D7F56F8C16E}" dt="2026-07-10T13:30:00.564" v="77" actId="478"/>
          <ac:picMkLst>
            <pc:docMk/>
            <pc:sldMk cId="842416597" sldId="282"/>
            <ac:picMk id="14" creationId="{EE7B5484-9CD4-DA63-AE82-D8CCEB612A1B}"/>
          </ac:picMkLst>
        </pc:picChg>
      </pc:sldChg>
      <pc:sldChg chg="addSp delSp modSp add mod">
        <pc:chgData name="Claire Hunter" userId="63dc82a7-dfd5-4487-82b7-376948498788" providerId="ADAL" clId="{3F8EB3E6-FFAE-4EFA-BCB8-9D7F56F8C16E}" dt="2026-07-10T14:12:02.701" v="459" actId="1076"/>
        <pc:sldMkLst>
          <pc:docMk/>
          <pc:sldMk cId="2844215224" sldId="283"/>
        </pc:sldMkLst>
        <pc:spChg chg="mod">
          <ac:chgData name="Claire Hunter" userId="63dc82a7-dfd5-4487-82b7-376948498788" providerId="ADAL" clId="{3F8EB3E6-FFAE-4EFA-BCB8-9D7F56F8C16E}" dt="2026-07-10T14:11:09.825" v="446" actId="6549"/>
          <ac:spMkLst>
            <pc:docMk/>
            <pc:sldMk cId="2844215224" sldId="283"/>
            <ac:spMk id="6" creationId="{EED0A347-0CFB-5227-3FA3-25E94FE1EF4C}"/>
          </ac:spMkLst>
        </pc:spChg>
        <pc:spChg chg="mod">
          <ac:chgData name="Claire Hunter" userId="63dc82a7-dfd5-4487-82b7-376948498788" providerId="ADAL" clId="{3F8EB3E6-FFAE-4EFA-BCB8-9D7F56F8C16E}" dt="2026-07-10T14:11:50.377" v="455"/>
          <ac:spMkLst>
            <pc:docMk/>
            <pc:sldMk cId="2844215224" sldId="283"/>
            <ac:spMk id="14" creationId="{DBE6C6EF-6B97-F285-2EA1-8C6C2835C03E}"/>
          </ac:spMkLst>
        </pc:spChg>
        <pc:spChg chg="mod">
          <ac:chgData name="Claire Hunter" userId="63dc82a7-dfd5-4487-82b7-376948498788" providerId="ADAL" clId="{3F8EB3E6-FFAE-4EFA-BCB8-9D7F56F8C16E}" dt="2026-07-10T14:11:50.377" v="455"/>
          <ac:spMkLst>
            <pc:docMk/>
            <pc:sldMk cId="2844215224" sldId="283"/>
            <ac:spMk id="16" creationId="{C149585B-BD9E-C696-6C85-1073E9840C6E}"/>
          </ac:spMkLst>
        </pc:spChg>
        <pc:spChg chg="mod">
          <ac:chgData name="Claire Hunter" userId="63dc82a7-dfd5-4487-82b7-376948498788" providerId="ADAL" clId="{3F8EB3E6-FFAE-4EFA-BCB8-9D7F56F8C16E}" dt="2026-07-10T14:11:50.377" v="455"/>
          <ac:spMkLst>
            <pc:docMk/>
            <pc:sldMk cId="2844215224" sldId="283"/>
            <ac:spMk id="17" creationId="{D39428AC-7FDE-7389-D27F-AB70DD9005F3}"/>
          </ac:spMkLst>
        </pc:spChg>
        <pc:grpChg chg="del">
          <ac:chgData name="Claire Hunter" userId="63dc82a7-dfd5-4487-82b7-376948498788" providerId="ADAL" clId="{3F8EB3E6-FFAE-4EFA-BCB8-9D7F56F8C16E}" dt="2026-07-10T14:11:48.698" v="454" actId="478"/>
          <ac:grpSpMkLst>
            <pc:docMk/>
            <pc:sldMk cId="2844215224" sldId="283"/>
            <ac:grpSpMk id="5" creationId="{90653241-8104-07F3-26CE-785CC395FE24}"/>
          </ac:grpSpMkLst>
        </pc:grpChg>
        <pc:grpChg chg="add mod">
          <ac:chgData name="Claire Hunter" userId="63dc82a7-dfd5-4487-82b7-376948498788" providerId="ADAL" clId="{3F8EB3E6-FFAE-4EFA-BCB8-9D7F56F8C16E}" dt="2026-07-10T14:11:52.781" v="456" actId="1076"/>
          <ac:grpSpMkLst>
            <pc:docMk/>
            <pc:sldMk cId="2844215224" sldId="283"/>
            <ac:grpSpMk id="10" creationId="{6401431A-C5C9-452A-DC44-A022C3D01C1D}"/>
          </ac:grpSpMkLst>
        </pc:grpChg>
        <pc:picChg chg="add del mod">
          <ac:chgData name="Claire Hunter" userId="63dc82a7-dfd5-4487-82b7-376948498788" providerId="ADAL" clId="{3F8EB3E6-FFAE-4EFA-BCB8-9D7F56F8C16E}" dt="2026-07-10T14:11:19.290" v="453" actId="1076"/>
          <ac:picMkLst>
            <pc:docMk/>
            <pc:sldMk cId="2844215224" sldId="283"/>
            <ac:picMk id="11" creationId="{747A99D8-FC4E-2E76-B539-C56A07D13A33}"/>
          </ac:picMkLst>
        </pc:picChg>
        <pc:picChg chg="del">
          <ac:chgData name="Claire Hunter" userId="63dc82a7-dfd5-4487-82b7-376948498788" providerId="ADAL" clId="{3F8EB3E6-FFAE-4EFA-BCB8-9D7F56F8C16E}" dt="2026-07-10T14:11:16.799" v="452" actId="478"/>
          <ac:picMkLst>
            <pc:docMk/>
            <pc:sldMk cId="2844215224" sldId="283"/>
            <ac:picMk id="12" creationId="{584FFD5B-3628-4C80-4BDF-65CE27C9B365}"/>
          </ac:picMkLst>
        </pc:picChg>
        <pc:picChg chg="add del">
          <ac:chgData name="Claire Hunter" userId="63dc82a7-dfd5-4487-82b7-376948498788" providerId="ADAL" clId="{3F8EB3E6-FFAE-4EFA-BCB8-9D7F56F8C16E}" dt="2026-07-10T14:11:15.943" v="451" actId="478"/>
          <ac:picMkLst>
            <pc:docMk/>
            <pc:sldMk cId="2844215224" sldId="283"/>
            <ac:picMk id="13" creationId="{66767C67-1035-59EA-6B92-109ABD13F956}"/>
          </ac:picMkLst>
        </pc:picChg>
        <pc:picChg chg="del">
          <ac:chgData name="Claire Hunter" userId="63dc82a7-dfd5-4487-82b7-376948498788" providerId="ADAL" clId="{3F8EB3E6-FFAE-4EFA-BCB8-9D7F56F8C16E}" dt="2026-07-10T14:11:53.719" v="457" actId="478"/>
          <ac:picMkLst>
            <pc:docMk/>
            <pc:sldMk cId="2844215224" sldId="283"/>
            <ac:picMk id="15" creationId="{FF5287A7-4328-A67D-FAEE-A8673A38F86A}"/>
          </ac:picMkLst>
        </pc:picChg>
        <pc:picChg chg="add mod">
          <ac:chgData name="Claire Hunter" userId="63dc82a7-dfd5-4487-82b7-376948498788" providerId="ADAL" clId="{3F8EB3E6-FFAE-4EFA-BCB8-9D7F56F8C16E}" dt="2026-07-10T14:12:02.701" v="459" actId="1076"/>
          <ac:picMkLst>
            <pc:docMk/>
            <pc:sldMk cId="2844215224" sldId="283"/>
            <ac:picMk id="19" creationId="{07328489-39DC-5DE0-463F-2D5FD8C7D24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199370-1CA2-4084-A522-22880A5F3A61}" type="datetimeFigureOut">
              <a:rPr lang="en-GB" smtClean="0"/>
              <a:t>10/07/2026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9C8B28-8836-41BD-8D6B-8303018AAB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8756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71713" y="1143000"/>
            <a:ext cx="23145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E0BAF9-1452-7636-F85E-B6215244C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98245C-51F1-BEB9-D1B4-5E8EAA16AB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71713" y="1143000"/>
            <a:ext cx="2314575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265749-D3D4-D2D3-6FA3-4F333DF06E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1FD1C1-6DE2-1898-F6CA-15866D2062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105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3575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hyperlink" Target="http://www.nhsbenchmarking.nhs.uk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94679" y="538178"/>
            <a:ext cx="2880360" cy="59623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C8BA9D6-A040-718F-4EA7-C1281868F5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708654" y="381075"/>
            <a:ext cx="2880360" cy="9104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1A2E6A6-34CA-CA31-D973-B5332CD63E98}"/>
              </a:ext>
            </a:extLst>
          </p:cNvPr>
          <p:cNvSpPr txBox="1"/>
          <p:nvPr/>
        </p:nvSpPr>
        <p:spPr>
          <a:xfrm>
            <a:off x="394680" y="2343267"/>
            <a:ext cx="5955320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3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Learning Disability Improvement Standards (Round 5) </a:t>
            </a:r>
          </a:p>
          <a:p>
            <a:pPr algn="ctr"/>
            <a:endParaRPr lang="en-GB" sz="3300" dirty="0"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GB" sz="33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Easy Read Report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A63DA3-BB02-FFBC-98D0-437C182C38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11239" y="6904066"/>
            <a:ext cx="6947154" cy="223993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72DCC0-8EA0-3B08-6E25-2FF5EEA61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628899" y="8519508"/>
            <a:ext cx="1600200" cy="486833"/>
          </a:xfrm>
        </p:spPr>
        <p:txBody>
          <a:bodyPr/>
          <a:lstStyle/>
          <a:p>
            <a:pPr algn="ctr"/>
            <a:fld id="{C1FF6DA9-008F-8B48-92A6-B652298478BF}" type="slidenum">
              <a:rPr lang="en-US" sz="1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1</a:t>
            </a:fld>
            <a:endParaRPr lang="en-US" sz="1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D61255-7703-EBFE-53E0-CC42996FB8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6915" y="5470232"/>
            <a:ext cx="1963643" cy="2239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5826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2F224-994E-847A-4E3C-86438E0C8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71D3147-B80F-ED26-801C-BEEDAAE2C2AC}"/>
              </a:ext>
            </a:extLst>
          </p:cNvPr>
          <p:cNvSpPr txBox="1"/>
          <p:nvPr/>
        </p:nvSpPr>
        <p:spPr>
          <a:xfrm>
            <a:off x="304800" y="420366"/>
            <a:ext cx="61595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>
                <a:latin typeface="Century Gothic" panose="020B0502020202020204" pitchFamily="34" charset="0"/>
              </a:rPr>
              <a:t>Staff being trained to do their job well</a:t>
            </a:r>
            <a:endParaRPr sz="3200" b="1" dirty="0">
              <a:latin typeface="Century Gothic" panose="020B050202020202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AAAFF60-565F-857B-F35C-88CC10B2B91B}"/>
              </a:ext>
            </a:extLst>
          </p:cNvPr>
          <p:cNvSpPr txBox="1">
            <a:spLocks/>
          </p:cNvSpPr>
          <p:nvPr/>
        </p:nvSpPr>
        <p:spPr>
          <a:xfrm>
            <a:off x="2082800" y="1877568"/>
            <a:ext cx="4470400" cy="602284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900" dirty="0">
                <a:latin typeface="Century Gothic" panose="020B0502020202020204" pitchFamily="34" charset="0"/>
              </a:rPr>
              <a:t>4 out of 5 staff said they could get help from staff who know a lot about learning disability, when they needed it.</a:t>
            </a:r>
          </a:p>
          <a:p>
            <a:endParaRPr lang="en-GB" sz="1900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r>
              <a:rPr lang="en-GB" sz="1900" dirty="0">
                <a:latin typeface="Century Gothic" panose="020B0502020202020204" pitchFamily="34" charset="0"/>
              </a:rPr>
              <a:t>9 out 10 trusts said staff get up-to-date training about learning disabilities and autism.</a:t>
            </a:r>
          </a:p>
          <a:p>
            <a:endParaRPr lang="en-GB" sz="1900" dirty="0">
              <a:latin typeface="Century Gothic" panose="020B0502020202020204" pitchFamily="34" charset="0"/>
            </a:endParaRPr>
          </a:p>
          <a:p>
            <a:r>
              <a:rPr lang="en-GB" sz="1900" dirty="0">
                <a:latin typeface="Century Gothic" panose="020B0502020202020204" pitchFamily="34" charset="0"/>
              </a:rPr>
              <a:t>1 out of 3 staff said they did not get the training they needed to support people with a learning disability or autistic people.</a:t>
            </a:r>
          </a:p>
          <a:p>
            <a:endParaRPr lang="en-GB" sz="1900" dirty="0">
              <a:latin typeface="Century Gothic" panose="020B0502020202020204" pitchFamily="34" charset="0"/>
            </a:endParaRPr>
          </a:p>
          <a:p>
            <a:r>
              <a:rPr lang="en-GB" sz="1900" dirty="0">
                <a:solidFill>
                  <a:srgbClr val="000000"/>
                </a:solidFill>
                <a:latin typeface="Century Gothic" panose="020B0502020202020204" pitchFamily="34" charset="0"/>
              </a:rPr>
              <a:t>Over half of hospitals </a:t>
            </a:r>
            <a:r>
              <a:rPr lang="en-GB" sz="1900" dirty="0">
                <a:latin typeface="Century Gothic" panose="020B0502020202020204" pitchFamily="34" charset="0"/>
              </a:rPr>
              <a:t>involved people with a learning disability or autistic people, and their families, in checking and improving services.</a:t>
            </a:r>
          </a:p>
          <a:p>
            <a:endParaRPr lang="en-US" sz="18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AEB8E77-5A4B-E9AD-6DD3-7ED6DD59D8A1}"/>
              </a:ext>
            </a:extLst>
          </p:cNvPr>
          <p:cNvSpPr/>
          <p:nvPr/>
        </p:nvSpPr>
        <p:spPr>
          <a:xfrm>
            <a:off x="0" y="-6350"/>
            <a:ext cx="6858000" cy="137160"/>
          </a:xfrm>
          <a:prstGeom prst="rect">
            <a:avLst/>
          </a:prstGeom>
          <a:solidFill>
            <a:srgbClr val="00B5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E365C0-F511-AB80-63C5-139A0F150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91740" y="8464636"/>
            <a:ext cx="1600200" cy="486833"/>
          </a:xfrm>
        </p:spPr>
        <p:txBody>
          <a:bodyPr/>
          <a:lstStyle/>
          <a:p>
            <a:pPr algn="ctr"/>
            <a:fld id="{C1FF6DA9-008F-8B48-92A6-B652298478BF}" type="slidenum">
              <a:rPr lang="en-US" sz="1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10</a:t>
            </a:fld>
            <a:endParaRPr lang="en-US" sz="1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430EFA5-18D5-C56B-5332-9EA39B1628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541" y="1921885"/>
            <a:ext cx="1128261" cy="112826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219506F-E6D7-CB41-DD2A-63225A4AA9B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64649" y="4888992"/>
            <a:ext cx="1102152" cy="11021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D3AA067-37CE-AC86-35C4-A18A67A292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540" y="3474400"/>
            <a:ext cx="1128261" cy="112826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A093A70-C993-EB18-3EAA-C4864BCB5CF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83753" y="6393736"/>
            <a:ext cx="1351591" cy="1077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6098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479DC5-0EB7-FFA6-EEB0-A2759FAD01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CAA606F-9F7E-6CA3-4B37-6AA763FDBE3B}"/>
              </a:ext>
            </a:extLst>
          </p:cNvPr>
          <p:cNvSpPr txBox="1"/>
          <p:nvPr/>
        </p:nvSpPr>
        <p:spPr>
          <a:xfrm>
            <a:off x="415797" y="465369"/>
            <a:ext cx="51435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>
                <a:latin typeface="Century Gothic" panose="020B0502020202020204" pitchFamily="34" charset="0"/>
              </a:rPr>
              <a:t>Keeping people safe and reducing restraint</a:t>
            </a:r>
            <a:endParaRPr sz="3200" b="1" dirty="0">
              <a:latin typeface="Century Gothic" panose="020B050202020202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5B5DA10-6F6A-1ADC-7FD4-0EF34AA9343F}"/>
              </a:ext>
            </a:extLst>
          </p:cNvPr>
          <p:cNvSpPr txBox="1">
            <a:spLocks/>
          </p:cNvSpPr>
          <p:nvPr/>
        </p:nvSpPr>
        <p:spPr>
          <a:xfrm>
            <a:off x="1837944" y="1542587"/>
            <a:ext cx="5020056" cy="452704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1800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r>
              <a:rPr lang="en-GB" sz="1800" dirty="0">
                <a:latin typeface="Century Gothic" panose="020B0502020202020204" pitchFamily="34" charset="0"/>
              </a:rPr>
              <a:t>4 out of 5 trusts checked when people with a learning disability or autistic people were meant to leave hospital, and when they really left.</a:t>
            </a:r>
          </a:p>
          <a:p>
            <a:endParaRPr lang="en-GB" sz="1800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r>
              <a:rPr lang="en-GB" sz="1800" dirty="0">
                <a:latin typeface="Century Gothic" panose="020B0502020202020204" pitchFamily="34" charset="0"/>
              </a:rPr>
              <a:t>9 out of 10 trusts signed the STOMP pledge.</a:t>
            </a:r>
          </a:p>
          <a:p>
            <a:endParaRPr lang="en-GB" sz="180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endParaRPr lang="en-GB" sz="180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r>
              <a:rPr lang="en-GB" sz="1800" dirty="0">
                <a:latin typeface="Century Gothic" panose="020B0502020202020204" pitchFamily="34" charset="0"/>
              </a:rPr>
              <a:t>Half of staff said this: people with a learning disability and autistic people helped to check that their mental health medicines were working well for them.</a:t>
            </a:r>
            <a:endParaRPr lang="en-GB" sz="1800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C55451C-46AD-1574-3AF5-8BEFDE7D7414}"/>
              </a:ext>
            </a:extLst>
          </p:cNvPr>
          <p:cNvSpPr/>
          <p:nvPr/>
        </p:nvSpPr>
        <p:spPr>
          <a:xfrm>
            <a:off x="0" y="0"/>
            <a:ext cx="6858000" cy="137160"/>
          </a:xfrm>
          <a:prstGeom prst="rect">
            <a:avLst/>
          </a:prstGeom>
          <a:solidFill>
            <a:srgbClr val="00B5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1C675E-F04D-1262-F9CB-8D41EE601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628900" y="8464636"/>
            <a:ext cx="1600200" cy="486833"/>
          </a:xfrm>
        </p:spPr>
        <p:txBody>
          <a:bodyPr/>
          <a:lstStyle/>
          <a:p>
            <a:pPr algn="ctr"/>
            <a:fld id="{C1FF6DA9-008F-8B48-92A6-B652298478BF}" type="slidenum">
              <a:rPr lang="en-US" sz="1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11</a:t>
            </a:fld>
            <a:endParaRPr lang="en-US" sz="1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A6F5A35-415E-8AE6-2F87-696FA365B3B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53217" y="3245510"/>
            <a:ext cx="869473" cy="108356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B2663B1F-1DB9-A2D6-4BB1-A3662DAFBD7C}"/>
              </a:ext>
            </a:extLst>
          </p:cNvPr>
          <p:cNvGrpSpPr/>
          <p:nvPr/>
        </p:nvGrpSpPr>
        <p:grpSpPr>
          <a:xfrm>
            <a:off x="2037588" y="6243692"/>
            <a:ext cx="4620768" cy="2060200"/>
            <a:chOff x="274320" y="6433733"/>
            <a:chExt cx="6309360" cy="1482433"/>
          </a:xfrm>
        </p:grpSpPr>
        <p:sp>
          <p:nvSpPr>
            <p:cNvPr id="8" name="Shape 7">
              <a:extLst>
                <a:ext uri="{FF2B5EF4-FFF2-40B4-BE49-F238E27FC236}">
                  <a16:creationId xmlns:a16="http://schemas.microsoft.com/office/drawing/2014/main" id="{D331FD42-4F2E-16A0-8EE2-EF99F9B2C02B}"/>
                </a:ext>
              </a:extLst>
            </p:cNvPr>
            <p:cNvSpPr/>
            <p:nvPr/>
          </p:nvSpPr>
          <p:spPr>
            <a:xfrm>
              <a:off x="274320" y="6433733"/>
              <a:ext cx="6309360" cy="1482433"/>
            </a:xfrm>
            <a:prstGeom prst="roundRect">
              <a:avLst>
                <a:gd name="adj" fmla="val 5333"/>
              </a:avLst>
            </a:prstGeom>
            <a:solidFill>
              <a:srgbClr val="FFF8E1"/>
            </a:solidFill>
            <a:ln w="12700">
              <a:solidFill>
                <a:srgbClr val="F9A825"/>
              </a:solidFill>
              <a:prstDash val="solid"/>
            </a:ln>
          </p:spPr>
          <p:txBody>
            <a:bodyPr/>
            <a:lstStyle/>
            <a:p>
              <a:endParaRPr lang="en-GB" sz="1350"/>
            </a:p>
          </p:txBody>
        </p:sp>
        <p:sp>
          <p:nvSpPr>
            <p:cNvPr id="10" name="Text 8">
              <a:extLst>
                <a:ext uri="{FF2B5EF4-FFF2-40B4-BE49-F238E27FC236}">
                  <a16:creationId xmlns:a16="http://schemas.microsoft.com/office/drawing/2014/main" id="{3A31BEE5-6183-5DED-FF84-6FD842CA59FC}"/>
                </a:ext>
              </a:extLst>
            </p:cNvPr>
            <p:cNvSpPr/>
            <p:nvPr/>
          </p:nvSpPr>
          <p:spPr>
            <a:xfrm>
              <a:off x="480060" y="6504325"/>
              <a:ext cx="5966460" cy="30861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b="1" dirty="0">
                  <a:solidFill>
                    <a:srgbClr val="7B5800"/>
                  </a:solidFill>
                  <a:latin typeface="Century Gothic" panose="020B0502020202020204" pitchFamily="34" charset="0"/>
                  <a:ea typeface="Arial" pitchFamily="34" charset="-122"/>
                  <a:cs typeface="Arial" pitchFamily="34" charset="-120"/>
                </a:rPr>
                <a:t>What is the “STOMP pledge“?</a:t>
              </a:r>
              <a:endParaRPr lang="en-US" dirty="0">
                <a:latin typeface="Century Gothic" panose="020B0502020202020204" pitchFamily="34" charset="0"/>
              </a:endParaRPr>
            </a:p>
          </p:txBody>
        </p:sp>
        <p:sp>
          <p:nvSpPr>
            <p:cNvPr id="11" name="Text 9">
              <a:extLst>
                <a:ext uri="{FF2B5EF4-FFF2-40B4-BE49-F238E27FC236}">
                  <a16:creationId xmlns:a16="http://schemas.microsoft.com/office/drawing/2014/main" id="{5253D3B5-9DB9-1206-B2B6-EA280A08C61F}"/>
                </a:ext>
              </a:extLst>
            </p:cNvPr>
            <p:cNvSpPr/>
            <p:nvPr/>
          </p:nvSpPr>
          <p:spPr>
            <a:xfrm>
              <a:off x="480060" y="7002861"/>
              <a:ext cx="5966460" cy="58293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GB" dirty="0">
                  <a:latin typeface="Century Gothic" panose="020B0502020202020204" pitchFamily="34" charset="0"/>
                </a:rPr>
                <a:t>The STOMP pledge is a promise to stop giving too much medicine to people with a learning disability or autistic people.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AAC2F83B-7A59-8272-D743-12DDCD0479F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46172" y="1959312"/>
            <a:ext cx="1083565" cy="86947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F8CBF4B-306B-CC03-5173-625C13E7017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46172" y="4572000"/>
            <a:ext cx="1110597" cy="111059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DDF6315-8CA4-B6A0-3B92-953C8C9DDE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172" y="6247891"/>
            <a:ext cx="1110597" cy="1110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863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050535-7C48-FACD-35FE-9AE282E14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6EF1B06-D252-2EE5-8D5D-9464335C54E2}"/>
              </a:ext>
            </a:extLst>
          </p:cNvPr>
          <p:cNvSpPr txBox="1"/>
          <p:nvPr/>
        </p:nvSpPr>
        <p:spPr>
          <a:xfrm>
            <a:off x="190039" y="478405"/>
            <a:ext cx="546481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>
                <a:latin typeface="Century Gothic" panose="020B0502020202020204" pitchFamily="34" charset="0"/>
              </a:rPr>
              <a:t>Keeping people safe and reducing restraint</a:t>
            </a:r>
            <a:endParaRPr sz="3200" b="1" dirty="0">
              <a:latin typeface="Century Gothic" panose="020B050202020202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02345157-9334-69D3-3605-31DB445B0E5D}"/>
              </a:ext>
            </a:extLst>
          </p:cNvPr>
          <p:cNvSpPr txBox="1">
            <a:spLocks/>
          </p:cNvSpPr>
          <p:nvPr/>
        </p:nvSpPr>
        <p:spPr>
          <a:xfrm>
            <a:off x="1970049" y="1983059"/>
            <a:ext cx="4562856" cy="552005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dirty="0">
                <a:solidFill>
                  <a:srgbClr val="000000"/>
                </a:solidFill>
                <a:latin typeface="Century Gothic" panose="020B0502020202020204" pitchFamily="34" charset="0"/>
              </a:rPr>
              <a:t>9 out of 10 </a:t>
            </a:r>
            <a:r>
              <a:rPr lang="en-GB" sz="1800" dirty="0">
                <a:latin typeface="Century Gothic" panose="020B0502020202020204" pitchFamily="34" charset="0"/>
              </a:rPr>
              <a:t>trusts said they had a plan or policy to use less restraint.</a:t>
            </a:r>
          </a:p>
          <a:p>
            <a:endParaRPr lang="en-GB" sz="180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endParaRPr lang="en-GB" sz="180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r>
              <a:rPr lang="en-GB" sz="1800" dirty="0">
                <a:latin typeface="Century Gothic" panose="020B0502020202020204" pitchFamily="34" charset="0"/>
              </a:rPr>
              <a:t>3 out of 5 staff said they had training on how to restrain people less, and other ways to keep people safe.</a:t>
            </a:r>
            <a:endParaRPr lang="en-GB" sz="1350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65CA81A-2D85-7661-E171-958AC77B68F2}"/>
              </a:ext>
            </a:extLst>
          </p:cNvPr>
          <p:cNvSpPr/>
          <p:nvPr/>
        </p:nvSpPr>
        <p:spPr>
          <a:xfrm>
            <a:off x="0" y="0"/>
            <a:ext cx="6858000" cy="137160"/>
          </a:xfrm>
          <a:prstGeom prst="rect">
            <a:avLst/>
          </a:prstGeom>
          <a:solidFill>
            <a:srgbClr val="00B5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A94396-9DA1-3ED1-74CB-A7929BA8B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628900" y="8475134"/>
            <a:ext cx="1600200" cy="486833"/>
          </a:xfrm>
        </p:spPr>
        <p:txBody>
          <a:bodyPr/>
          <a:lstStyle/>
          <a:p>
            <a:pPr algn="ctr"/>
            <a:fld id="{C1FF6DA9-008F-8B48-92A6-B652298478BF}" type="slidenum">
              <a:rPr lang="en-US" sz="1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12</a:t>
            </a:fld>
            <a:endParaRPr lang="en-US" sz="1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BFA47F-15AD-A61A-AA54-B5F7AA4B03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026" y="5518520"/>
            <a:ext cx="1122490" cy="11224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D92B1DF-BF92-AA19-9E30-9A7CCE0DE3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55537" y="2012733"/>
            <a:ext cx="970381" cy="110691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F5A32F4-8A92-8754-8652-45CE76AFEA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026" y="3360643"/>
            <a:ext cx="1077218" cy="107721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70DAADBF-EB83-FE49-5336-A2AD3AE7E559}"/>
              </a:ext>
            </a:extLst>
          </p:cNvPr>
          <p:cNvGrpSpPr/>
          <p:nvPr/>
        </p:nvGrpSpPr>
        <p:grpSpPr>
          <a:xfrm>
            <a:off x="1970049" y="5518520"/>
            <a:ext cx="4620768" cy="2774654"/>
            <a:chOff x="274320" y="6433733"/>
            <a:chExt cx="6309360" cy="1482433"/>
          </a:xfrm>
        </p:grpSpPr>
        <p:sp>
          <p:nvSpPr>
            <p:cNvPr id="9" name="Shape 7">
              <a:extLst>
                <a:ext uri="{FF2B5EF4-FFF2-40B4-BE49-F238E27FC236}">
                  <a16:creationId xmlns:a16="http://schemas.microsoft.com/office/drawing/2014/main" id="{00BB71B5-D598-68D3-5986-DB3E8A314ECA}"/>
                </a:ext>
              </a:extLst>
            </p:cNvPr>
            <p:cNvSpPr/>
            <p:nvPr/>
          </p:nvSpPr>
          <p:spPr>
            <a:xfrm>
              <a:off x="274320" y="6433733"/>
              <a:ext cx="6309360" cy="1482433"/>
            </a:xfrm>
            <a:prstGeom prst="roundRect">
              <a:avLst>
                <a:gd name="adj" fmla="val 5333"/>
              </a:avLst>
            </a:prstGeom>
            <a:solidFill>
              <a:srgbClr val="FFF8E1"/>
            </a:solidFill>
            <a:ln w="12700">
              <a:solidFill>
                <a:srgbClr val="F9A825"/>
              </a:solidFill>
              <a:prstDash val="solid"/>
            </a:ln>
          </p:spPr>
          <p:txBody>
            <a:bodyPr/>
            <a:lstStyle/>
            <a:p>
              <a:endParaRPr lang="en-GB" sz="1350"/>
            </a:p>
          </p:txBody>
        </p:sp>
        <p:sp>
          <p:nvSpPr>
            <p:cNvPr id="10" name="Text 8">
              <a:extLst>
                <a:ext uri="{FF2B5EF4-FFF2-40B4-BE49-F238E27FC236}">
                  <a16:creationId xmlns:a16="http://schemas.microsoft.com/office/drawing/2014/main" id="{6B6F4E35-D34C-F9B1-3ED9-34040875C712}"/>
                </a:ext>
              </a:extLst>
            </p:cNvPr>
            <p:cNvSpPr/>
            <p:nvPr/>
          </p:nvSpPr>
          <p:spPr>
            <a:xfrm>
              <a:off x="480060" y="6504325"/>
              <a:ext cx="5966460" cy="30861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b="1" dirty="0">
                  <a:solidFill>
                    <a:srgbClr val="7B5800"/>
                  </a:solidFill>
                  <a:latin typeface="Century Gothic" panose="020B0502020202020204" pitchFamily="34" charset="0"/>
                  <a:ea typeface="Arial" pitchFamily="34" charset="-122"/>
                  <a:cs typeface="Arial" pitchFamily="34" charset="-120"/>
                </a:rPr>
                <a:t>What does “restraint" mean?</a:t>
              </a:r>
              <a:endParaRPr lang="en-US" dirty="0">
                <a:latin typeface="Century Gothic" panose="020B0502020202020204" pitchFamily="34" charset="0"/>
              </a:endParaRPr>
            </a:p>
          </p:txBody>
        </p:sp>
        <p:sp>
          <p:nvSpPr>
            <p:cNvPr id="12" name="Text 9">
              <a:extLst>
                <a:ext uri="{FF2B5EF4-FFF2-40B4-BE49-F238E27FC236}">
                  <a16:creationId xmlns:a16="http://schemas.microsoft.com/office/drawing/2014/main" id="{CB4DFA13-03BA-3A50-5898-AEC6328AAF76}"/>
                </a:ext>
              </a:extLst>
            </p:cNvPr>
            <p:cNvSpPr/>
            <p:nvPr/>
          </p:nvSpPr>
          <p:spPr>
            <a:xfrm>
              <a:off x="480060" y="7002861"/>
              <a:ext cx="5966460" cy="58293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GB" dirty="0">
                  <a:latin typeface="Century Gothic" panose="020B0502020202020204" pitchFamily="34" charset="0"/>
                </a:rPr>
                <a:t>Restraint is when staff stop a person from moving or doing what they want. This can mean holding a person, giving them medicine to calm them down, or stopping them from leaving a room.</a:t>
              </a:r>
              <a:endParaRPr lang="en-US" sz="1200" dirty="0"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41254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B4EAD15-255E-BA43-E3F9-8229DA688F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8054" y="6904066"/>
            <a:ext cx="6947154" cy="223993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81000" y="952331"/>
            <a:ext cx="5486400" cy="17341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14500" y="4743451"/>
            <a:ext cx="3429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rial"/>
              </a:rPr>
              <a:t>Find out more: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387334"/>
            <a:ext cx="4114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dirty="0">
                <a:solidFill>
                  <a:srgbClr val="00B5B8"/>
                </a:solidFill>
                <a:latin typeface="Century Gothic" panose="020B0502020202020204" pitchFamily="34" charset="0"/>
                <a:hlinkClick r:id="rId4"/>
              </a:rPr>
              <a:t>www.nhsbenchmarking.nhs.uk</a:t>
            </a:r>
            <a:endParaRPr dirty="0">
              <a:solidFill>
                <a:srgbClr val="00B5B8"/>
              </a:solidFill>
              <a:latin typeface="Century Gothic" panose="020B0502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66982" y="6238250"/>
            <a:ext cx="5057082" cy="104681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8366E0C-B2B9-B181-D25C-21CBCA53119B}"/>
              </a:ext>
            </a:extLst>
          </p:cNvPr>
          <p:cNvSpPr/>
          <p:nvPr/>
        </p:nvSpPr>
        <p:spPr>
          <a:xfrm>
            <a:off x="0" y="0"/>
            <a:ext cx="6858000" cy="137160"/>
          </a:xfrm>
          <a:prstGeom prst="rect">
            <a:avLst/>
          </a:prstGeom>
          <a:solidFill>
            <a:srgbClr val="00B5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1C5BBD-0EDF-34CA-CEF7-041E34148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628900" y="8476828"/>
            <a:ext cx="1600200" cy="486833"/>
          </a:xfrm>
        </p:spPr>
        <p:txBody>
          <a:bodyPr/>
          <a:lstStyle/>
          <a:p>
            <a:pPr algn="ctr"/>
            <a:fld id="{C1FF6DA9-008F-8B48-92A6-B652298478BF}" type="slidenum">
              <a:rPr lang="en-US" sz="1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13</a:t>
            </a:fld>
            <a:endParaRPr lang="en-US" sz="1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" name="Table 38">
            <a:extLst>
              <a:ext uri="{FF2B5EF4-FFF2-40B4-BE49-F238E27FC236}">
                <a16:creationId xmlns:a16="http://schemas.microsoft.com/office/drawing/2014/main" id="{87C39910-E11A-AD1D-EA26-99DF15F288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3533839"/>
              </p:ext>
            </p:extLst>
          </p:nvPr>
        </p:nvGraphicFramePr>
        <p:xfrm>
          <a:off x="447294" y="1785865"/>
          <a:ext cx="6179058" cy="570493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27429">
                  <a:extLst>
                    <a:ext uri="{9D8B030D-6E8A-4147-A177-3AD203B41FA5}">
                      <a16:colId xmlns:a16="http://schemas.microsoft.com/office/drawing/2014/main" val="918765271"/>
                    </a:ext>
                  </a:extLst>
                </a:gridCol>
                <a:gridCol w="3453003">
                  <a:extLst>
                    <a:ext uri="{9D8B030D-6E8A-4147-A177-3AD203B41FA5}">
                      <a16:colId xmlns:a16="http://schemas.microsoft.com/office/drawing/2014/main" val="4084065256"/>
                    </a:ext>
                  </a:extLst>
                </a:gridCol>
                <a:gridCol w="1198626">
                  <a:extLst>
                    <a:ext uri="{9D8B030D-6E8A-4147-A177-3AD203B41FA5}">
                      <a16:colId xmlns:a16="http://schemas.microsoft.com/office/drawing/2014/main" val="2959862723"/>
                    </a:ext>
                  </a:extLst>
                </a:gridCol>
              </a:tblGrid>
              <a:tr h="1041491"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 marL="68580" marR="68580" marT="34290" marB="3429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800"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Information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  <a:p>
                      <a:pPr algn="ctr"/>
                      <a:endParaRPr lang="en-GB" sz="1000"/>
                    </a:p>
                    <a:p>
                      <a:pPr algn="ctr"/>
                      <a:r>
                        <a:rPr lang="en-GB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18190"/>
                  </a:ext>
                </a:extLst>
              </a:tr>
              <a:tr h="649199"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8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algn="l"/>
                      <a:r>
                        <a:rPr lang="en-GB" sz="1800" b="0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Getting help quickly and being treated well</a:t>
                      </a:r>
                    </a:p>
                    <a:p>
                      <a:pPr algn="l"/>
                      <a:endParaRPr lang="en-GB" sz="18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  <a:p>
                      <a:endParaRPr lang="en-GB" sz="1000" dirty="0"/>
                    </a:p>
                    <a:p>
                      <a:pPr algn="ctr"/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05573201"/>
                  </a:ext>
                </a:extLst>
              </a:tr>
              <a:tr h="720090"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 marL="68580" marR="68580" marT="34290" marB="3429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8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algn="l"/>
                      <a:r>
                        <a:rPr lang="en-GB" sz="1800" b="0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Being listened to and having a say in your care</a:t>
                      </a:r>
                    </a:p>
                    <a:p>
                      <a:pPr algn="l"/>
                      <a:endParaRPr lang="en-GB" sz="18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/>
                    </a:p>
                    <a:p>
                      <a:pPr algn="ctr"/>
                      <a:endParaRPr lang="en-GB" sz="1000" dirty="0"/>
                    </a:p>
                    <a:p>
                      <a:pPr algn="ctr"/>
                      <a:endParaRPr lang="en-GB" sz="1000" dirty="0"/>
                    </a:p>
                    <a:p>
                      <a:pPr algn="ctr"/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22302887"/>
                  </a:ext>
                </a:extLst>
              </a:tr>
              <a:tr h="740664"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 marL="68580" marR="68580" marT="34290" marB="3429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8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algn="l"/>
                      <a:r>
                        <a:rPr lang="en-GB" sz="1800" dirty="0">
                          <a:latin typeface="Century Gothic" panose="020B0502020202020204" pitchFamily="34" charset="0"/>
                        </a:rPr>
                        <a:t>Staff being trained to do their job well</a:t>
                      </a:r>
                      <a:endParaRPr lang="en-GB" sz="18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algn="l"/>
                      <a:endParaRPr lang="en-GB" sz="18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1927579"/>
                  </a:ext>
                </a:extLst>
              </a:tr>
              <a:tr h="788670"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 marL="68580" marR="68580" marT="34290" marB="3429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>
                        <a:latin typeface="Century Gothic" panose="020B0502020202020204" pitchFamily="34" charset="0"/>
                      </a:endParaRPr>
                    </a:p>
                    <a:p>
                      <a:pPr algn="l"/>
                      <a:r>
                        <a:rPr lang="en-GB" sz="1800" b="0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Keeping people safe and reducing restraint</a:t>
                      </a:r>
                    </a:p>
                    <a:p>
                      <a:pPr algn="ctr"/>
                      <a:endParaRPr lang="en-GB" sz="1800" dirty="0">
                        <a:latin typeface="Century Gothic" panose="020B0502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65698603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35102" y="597952"/>
            <a:ext cx="51435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200" b="1" dirty="0">
                <a:latin typeface="Century Gothic" panose="020B0502020202020204" pitchFamily="34" charset="0"/>
              </a:rPr>
              <a:t>Contents</a:t>
            </a:r>
            <a:endParaRPr sz="3200" b="1" dirty="0">
              <a:latin typeface="Century Gothic" panose="020B0502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74320" y="3268980"/>
            <a:ext cx="6309360" cy="72009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sp>
        <p:nvSpPr>
          <p:cNvPr id="17" name="Rectangle 16"/>
          <p:cNvSpPr/>
          <p:nvPr/>
        </p:nvSpPr>
        <p:spPr>
          <a:xfrm>
            <a:off x="274320" y="4091940"/>
            <a:ext cx="6309360" cy="72009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sp>
        <p:nvSpPr>
          <p:cNvPr id="23" name="Rectangle 22"/>
          <p:cNvSpPr/>
          <p:nvPr/>
        </p:nvSpPr>
        <p:spPr>
          <a:xfrm>
            <a:off x="274320" y="4914900"/>
            <a:ext cx="6309360" cy="72009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sp>
        <p:nvSpPr>
          <p:cNvPr id="29" name="Rectangle 28"/>
          <p:cNvSpPr/>
          <p:nvPr/>
        </p:nvSpPr>
        <p:spPr>
          <a:xfrm>
            <a:off x="274320" y="5737859"/>
            <a:ext cx="6309360" cy="72009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pic>
        <p:nvPicPr>
          <p:cNvPr id="38" name="officeArt object">
            <a:extLst>
              <a:ext uri="{FF2B5EF4-FFF2-40B4-BE49-F238E27FC236}">
                <a16:creationId xmlns:a16="http://schemas.microsoft.com/office/drawing/2014/main" id="{28957FD8-2344-9D48-C843-345ADAFFAADF}"/>
              </a:ext>
            </a:extLst>
          </p:cNvPr>
          <p:cNvPicPr/>
          <p:nvPr/>
        </p:nvPicPr>
        <p:blipFill>
          <a:blip r:embed="rId2"/>
          <a:srcRect/>
          <a:stretch/>
        </p:blipFill>
        <p:spPr>
          <a:xfrm>
            <a:off x="465832" y="1808824"/>
            <a:ext cx="1009516" cy="829902"/>
          </a:xfrm>
          <a:prstGeom prst="rect">
            <a:avLst/>
          </a:prstGeom>
          <a:ln w="12700" cap="flat">
            <a:noFill/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40" name="officeArt object">
            <a:extLst>
              <a:ext uri="{FF2B5EF4-FFF2-40B4-BE49-F238E27FC236}">
                <a16:creationId xmlns:a16="http://schemas.microsoft.com/office/drawing/2014/main" id="{885AFE13-EC8D-4400-5B51-1FFEB1012BA9}"/>
              </a:ext>
            </a:extLst>
          </p:cNvPr>
          <p:cNvPicPr/>
          <p:nvPr/>
        </p:nvPicPr>
        <p:blipFill>
          <a:blip r:embed="rId3"/>
          <a:srcRect/>
          <a:stretch/>
        </p:blipFill>
        <p:spPr>
          <a:xfrm>
            <a:off x="435102" y="4077428"/>
            <a:ext cx="1033147" cy="886830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10EAD915-B047-9846-D3D4-0A8B28B151E5}"/>
              </a:ext>
            </a:extLst>
          </p:cNvPr>
          <p:cNvSpPr txBox="1"/>
          <p:nvPr/>
        </p:nvSpPr>
        <p:spPr>
          <a:xfrm>
            <a:off x="5423984" y="740298"/>
            <a:ext cx="784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Century Gothic" panose="020B0502020202020204" pitchFamily="34" charset="0"/>
                <a:cs typeface="Arial" panose="020B0604020202020204" pitchFamily="34" charset="0"/>
              </a:rPr>
              <a:t>Page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C1E2883-5FB3-4BB1-6000-228CC281B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628900" y="8464636"/>
            <a:ext cx="1600200" cy="486833"/>
          </a:xfrm>
        </p:spPr>
        <p:txBody>
          <a:bodyPr/>
          <a:lstStyle/>
          <a:p>
            <a:pPr algn="ctr"/>
            <a:fld id="{C1FF6DA9-008F-8B48-92A6-B652298478BF}" type="slidenum">
              <a:rPr lang="en-US" sz="1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2</a:t>
            </a:fld>
            <a:endParaRPr lang="en-US" sz="1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892478B-1AA0-5B02-1F25-EF517291E3EC}"/>
              </a:ext>
            </a:extLst>
          </p:cNvPr>
          <p:cNvSpPr/>
          <p:nvPr/>
        </p:nvSpPr>
        <p:spPr>
          <a:xfrm>
            <a:off x="0" y="0"/>
            <a:ext cx="6858000" cy="137160"/>
          </a:xfrm>
          <a:prstGeom prst="rect">
            <a:avLst/>
          </a:prstGeom>
          <a:solidFill>
            <a:srgbClr val="00B5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5D7125F-ED86-A3E2-0E6E-B0FE90E474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832" y="2937702"/>
            <a:ext cx="1002417" cy="8051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264AF74-8AC6-A82B-2FE2-E2B49658A7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102" y="5274945"/>
            <a:ext cx="1069714" cy="86159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8601BC9-BDE6-001F-A6F2-DBAE9A1385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5102" y="6355390"/>
            <a:ext cx="1069714" cy="103314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42900" y="626174"/>
            <a:ext cx="6172200" cy="4800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200" b="1" dirty="0">
                <a:latin typeface="Arial" pitchFamily="34" charset="0"/>
                <a:ea typeface="Arial" pitchFamily="34" charset="-122"/>
                <a:cs typeface="Arial" pitchFamily="34" charset="-120"/>
              </a:rPr>
              <a:t>About the </a:t>
            </a:r>
            <a:r>
              <a:rPr lang="en-US" sz="3200" b="1" dirty="0">
                <a:latin typeface="Century Gothic" panose="020B0502020202020204" pitchFamily="34" charset="0"/>
                <a:ea typeface="Arial" pitchFamily="34" charset="-122"/>
                <a:cs typeface="Arial" pitchFamily="34" charset="-120"/>
              </a:rPr>
              <a:t>Standards</a:t>
            </a:r>
            <a:endParaRPr lang="en-US" sz="3200" dirty="0">
              <a:latin typeface="Century Gothic" panose="020B0502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2149348" y="1802259"/>
            <a:ext cx="4434332" cy="514350"/>
          </a:xfrm>
          <a:prstGeom prst="rect">
            <a:avLst/>
          </a:prstGeom>
          <a:solidFill>
            <a:schemeClr val="bg1"/>
          </a:solidFill>
          <a:ln/>
        </p:spPr>
        <p:txBody>
          <a:bodyPr wrap="square" lIns="38100" tIns="76200" rIns="76200" bIns="38100" rtlCol="0" anchor="ctr"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A1A1A"/>
                </a:solidFill>
                <a:latin typeface="Century Gothic" panose="020B0502020202020204" pitchFamily="34" charset="0"/>
                <a:ea typeface="Arial" pitchFamily="34" charset="-122"/>
                <a:cs typeface="Arial" pitchFamily="34" charset="-120"/>
              </a:rPr>
              <a:t>NHS England worked with people who use health services, their families, and NHS staff.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2146300" y="3175349"/>
            <a:ext cx="4434332" cy="514350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lIns="38100" tIns="76200" rIns="76200" bIns="38100" rtlCol="0" anchor="ctr"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A1A1A"/>
                </a:solidFill>
                <a:latin typeface="Century Gothic" panose="020B0502020202020204" pitchFamily="34" charset="0"/>
                <a:ea typeface="Arial" pitchFamily="34" charset="-122"/>
                <a:cs typeface="Arial" pitchFamily="34" charset="-120"/>
              </a:rPr>
              <a:t>Together they created 4 standards. Standards help measure how good a service is.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2146300" y="4402733"/>
            <a:ext cx="4434332" cy="514350"/>
          </a:xfrm>
          <a:prstGeom prst="rect">
            <a:avLst/>
          </a:prstGeom>
          <a:solidFill>
            <a:schemeClr val="bg1"/>
          </a:solidFill>
          <a:ln/>
        </p:spPr>
        <p:txBody>
          <a:bodyPr wrap="square" lIns="38100" tIns="76200" rIns="76200" bIns="38100" rtlCol="0" anchor="ctr"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A1A1A"/>
                </a:solidFill>
                <a:latin typeface="Century Gothic" panose="020B0502020202020204" pitchFamily="34" charset="0"/>
                <a:ea typeface="Arial" pitchFamily="34" charset="-122"/>
                <a:cs typeface="Arial" pitchFamily="34" charset="-120"/>
              </a:rPr>
              <a:t>They help the NHS improve the care it gives to people</a:t>
            </a:r>
            <a:r>
              <a:rPr lang="en-US" sz="1350" dirty="0">
                <a:solidFill>
                  <a:srgbClr val="1A1A1A"/>
                </a:solidFill>
                <a:latin typeface="Century Gothic" panose="020B0502020202020204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350" dirty="0">
              <a:latin typeface="Century Gothic" panose="020B0502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2146300" y="5809732"/>
            <a:ext cx="4572000" cy="514350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lIns="38100" tIns="76200" rIns="76200" bIns="38100" rtlCol="0" anchor="ctr"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A1A1A"/>
                </a:solidFill>
                <a:latin typeface="Century Gothic" panose="020B0502020202020204" pitchFamily="34" charset="0"/>
                <a:ea typeface="Arial" pitchFamily="34" charset="-122"/>
                <a:cs typeface="Arial" pitchFamily="34" charset="-120"/>
              </a:rPr>
              <a:t>NHS Benchmarking Network asked NHS trusts in England if they are meeting the 4 standards</a:t>
            </a:r>
            <a:r>
              <a:rPr lang="en-US" sz="1350" dirty="0">
                <a:solidFill>
                  <a:srgbClr val="1A1A1A"/>
                </a:solidFill>
                <a:latin typeface="Century Gothic" panose="020B0502020202020204" pitchFamily="34" charset="0"/>
                <a:ea typeface="Arial" pitchFamily="34" charset="-122"/>
                <a:cs typeface="Arial" pitchFamily="34" charset="-120"/>
              </a:rPr>
              <a:t>.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sz="1350" dirty="0">
              <a:solidFill>
                <a:srgbClr val="1A1A1A"/>
              </a:solidFill>
              <a:latin typeface="Arial" pitchFamily="34" charset="0"/>
              <a:cs typeface="Arial" pitchFamily="34" charset="-120"/>
            </a:endParaRPr>
          </a:p>
          <a:p>
            <a:endParaRPr lang="en-US" sz="1350" dirty="0"/>
          </a:p>
        </p:txBody>
      </p:sp>
      <p:sp>
        <p:nvSpPr>
          <p:cNvPr id="14" name="Slide Number Placeholder 1">
            <a:extLst>
              <a:ext uri="{FF2B5EF4-FFF2-40B4-BE49-F238E27FC236}">
                <a16:creationId xmlns:a16="http://schemas.microsoft.com/office/drawing/2014/main" id="{511C89DC-25C2-568B-75F3-A22D47E61B5E}"/>
              </a:ext>
            </a:extLst>
          </p:cNvPr>
          <p:cNvSpPr txBox="1">
            <a:spLocks/>
          </p:cNvSpPr>
          <p:nvPr/>
        </p:nvSpPr>
        <p:spPr>
          <a:xfrm>
            <a:off x="2654321" y="8475134"/>
            <a:ext cx="1600200" cy="48683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1FF6DA9-008F-8B48-92A6-B652298478BF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3</a:t>
            </a:fld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C309649-62BE-DF3C-5147-ABED047C5D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984" y="1595248"/>
            <a:ext cx="1018572" cy="101857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0C56173-E7B1-8863-F001-57511C6282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984" y="2967857"/>
            <a:ext cx="1018572" cy="980847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53C27919-4F2C-9CE8-D22C-9E19F4F11327}"/>
              </a:ext>
            </a:extLst>
          </p:cNvPr>
          <p:cNvSpPr/>
          <p:nvPr/>
        </p:nvSpPr>
        <p:spPr>
          <a:xfrm>
            <a:off x="0" y="0"/>
            <a:ext cx="6858000" cy="137160"/>
          </a:xfrm>
          <a:prstGeom prst="rect">
            <a:avLst/>
          </a:prstGeom>
          <a:solidFill>
            <a:srgbClr val="00B5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BA40021-C487-8845-5930-D1923D94ED19}"/>
              </a:ext>
            </a:extLst>
          </p:cNvPr>
          <p:cNvGrpSpPr/>
          <p:nvPr/>
        </p:nvGrpSpPr>
        <p:grpSpPr>
          <a:xfrm>
            <a:off x="274320" y="6706654"/>
            <a:ext cx="6309360" cy="1777314"/>
            <a:chOff x="274320" y="6433733"/>
            <a:chExt cx="6309360" cy="1482433"/>
          </a:xfrm>
        </p:grpSpPr>
        <p:sp>
          <p:nvSpPr>
            <p:cNvPr id="8" name="Shape 7">
              <a:extLst>
                <a:ext uri="{FF2B5EF4-FFF2-40B4-BE49-F238E27FC236}">
                  <a16:creationId xmlns:a16="http://schemas.microsoft.com/office/drawing/2014/main" id="{72AC9677-8F67-22FB-41AB-31AF1D5D166E}"/>
                </a:ext>
              </a:extLst>
            </p:cNvPr>
            <p:cNvSpPr/>
            <p:nvPr/>
          </p:nvSpPr>
          <p:spPr>
            <a:xfrm>
              <a:off x="274320" y="6433733"/>
              <a:ext cx="6309360" cy="1482433"/>
            </a:xfrm>
            <a:prstGeom prst="roundRect">
              <a:avLst>
                <a:gd name="adj" fmla="val 5333"/>
              </a:avLst>
            </a:prstGeom>
            <a:solidFill>
              <a:srgbClr val="FFF8E1"/>
            </a:solidFill>
            <a:ln w="12700">
              <a:solidFill>
                <a:srgbClr val="F9A825"/>
              </a:solidFill>
              <a:prstDash val="solid"/>
            </a:ln>
          </p:spPr>
          <p:txBody>
            <a:bodyPr/>
            <a:lstStyle/>
            <a:p>
              <a:endParaRPr lang="en-GB" sz="1350"/>
            </a:p>
          </p:txBody>
        </p:sp>
        <p:sp>
          <p:nvSpPr>
            <p:cNvPr id="9" name="Text 8">
              <a:extLst>
                <a:ext uri="{FF2B5EF4-FFF2-40B4-BE49-F238E27FC236}">
                  <a16:creationId xmlns:a16="http://schemas.microsoft.com/office/drawing/2014/main" id="{5E33EDD0-7AA0-7155-777B-6C5FACC84F12}"/>
                </a:ext>
              </a:extLst>
            </p:cNvPr>
            <p:cNvSpPr/>
            <p:nvPr/>
          </p:nvSpPr>
          <p:spPr>
            <a:xfrm>
              <a:off x="480060" y="6563325"/>
              <a:ext cx="5966460" cy="30861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b="1" dirty="0">
                  <a:solidFill>
                    <a:srgbClr val="7B5800"/>
                  </a:solidFill>
                  <a:latin typeface="Century Gothic" panose="020B0502020202020204" pitchFamily="34" charset="0"/>
                  <a:ea typeface="Arial" pitchFamily="34" charset="-122"/>
                  <a:cs typeface="Arial" pitchFamily="34" charset="-120"/>
                </a:rPr>
                <a:t>What does “NHS Benchmarking Network" mean?</a:t>
              </a:r>
              <a:endParaRPr lang="en-US" dirty="0">
                <a:latin typeface="Century Gothic" panose="020B0502020202020204" pitchFamily="34" charset="0"/>
              </a:endParaRPr>
            </a:p>
          </p:txBody>
        </p:sp>
        <p:sp>
          <p:nvSpPr>
            <p:cNvPr id="10" name="Text 9">
              <a:extLst>
                <a:ext uri="{FF2B5EF4-FFF2-40B4-BE49-F238E27FC236}">
                  <a16:creationId xmlns:a16="http://schemas.microsoft.com/office/drawing/2014/main" id="{D22CB14B-54D1-6D47-34D1-4C4935201E44}"/>
                </a:ext>
              </a:extLst>
            </p:cNvPr>
            <p:cNvSpPr/>
            <p:nvPr/>
          </p:nvSpPr>
          <p:spPr>
            <a:xfrm>
              <a:off x="480060" y="7022645"/>
              <a:ext cx="5966460" cy="58293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GB" dirty="0">
                  <a:latin typeface="Century Gothic" panose="020B0502020202020204" pitchFamily="34" charset="0"/>
                </a:rPr>
                <a:t>The NHS Benchmarking Network (NHSBN) helps hospitals and care services learn from information so they can improve.</a:t>
              </a:r>
              <a:endParaRPr lang="en-US" sz="1200" dirty="0">
                <a:latin typeface="Century Gothic" panose="020B0502020202020204" pitchFamily="34" charset="0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0C7B80D2-D7D1-889D-8DD7-3D6E73DFDF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782" y="4349804"/>
            <a:ext cx="1300976" cy="7466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6FDA2F9-2ACE-5162-503D-4225F5AA02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0301" y="5495781"/>
            <a:ext cx="1032255" cy="82830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87CC65-F544-F8B2-F618-995F22F25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B7C02811-019E-719F-5766-DDE75AB1035A}"/>
              </a:ext>
            </a:extLst>
          </p:cNvPr>
          <p:cNvSpPr/>
          <p:nvPr/>
        </p:nvSpPr>
        <p:spPr>
          <a:xfrm>
            <a:off x="342900" y="626174"/>
            <a:ext cx="6172200" cy="4800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200" b="1" dirty="0">
                <a:latin typeface="Century Gothic" panose="020B0502020202020204" pitchFamily="34" charset="0"/>
                <a:ea typeface="Arial" pitchFamily="34" charset="-122"/>
                <a:cs typeface="Arial" pitchFamily="34" charset="-120"/>
              </a:rPr>
              <a:t>About the Standards</a:t>
            </a:r>
            <a:endParaRPr lang="en-US" sz="3200" dirty="0">
              <a:latin typeface="Century Gothic" panose="020B0502020202020204" pitchFamily="34" charset="0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5AE027DE-DA60-2D3B-72AF-4477DA68324E}"/>
              </a:ext>
            </a:extLst>
          </p:cNvPr>
          <p:cNvSpPr/>
          <p:nvPr/>
        </p:nvSpPr>
        <p:spPr>
          <a:xfrm>
            <a:off x="2146300" y="2909327"/>
            <a:ext cx="4572000" cy="514350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lIns="38100" tIns="76200" rIns="76200" bIns="38100" rtlCol="0" anchor="ctr"/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CB2D7A67-AC61-E34A-25C1-08D47078F41D}"/>
              </a:ext>
            </a:extLst>
          </p:cNvPr>
          <p:cNvSpPr/>
          <p:nvPr/>
        </p:nvSpPr>
        <p:spPr>
          <a:xfrm>
            <a:off x="2146300" y="2240996"/>
            <a:ext cx="4711700" cy="5143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38100" tIns="76200" rIns="76200" bIns="38100" rtlCol="0" anchor="ctr"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A1A1A"/>
                </a:solidFill>
                <a:latin typeface="Century Gothic" panose="020B0502020202020204" pitchFamily="34" charset="0"/>
                <a:ea typeface="Arial" pitchFamily="34" charset="-122"/>
                <a:cs typeface="Arial" pitchFamily="34" charset="-120"/>
              </a:rPr>
              <a:t>They asked people with a learning disability, autistic people, and their families about the care they had in hospital.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4" name="Slide Number Placeholder 1">
            <a:extLst>
              <a:ext uri="{FF2B5EF4-FFF2-40B4-BE49-F238E27FC236}">
                <a16:creationId xmlns:a16="http://schemas.microsoft.com/office/drawing/2014/main" id="{E7785BFB-6895-6AB5-C06D-B767A2E38D4C}"/>
              </a:ext>
            </a:extLst>
          </p:cNvPr>
          <p:cNvSpPr txBox="1">
            <a:spLocks/>
          </p:cNvSpPr>
          <p:nvPr/>
        </p:nvSpPr>
        <p:spPr>
          <a:xfrm>
            <a:off x="2654321" y="8475134"/>
            <a:ext cx="1600200" cy="48683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1FF6DA9-008F-8B48-92A6-B652298478BF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4</a:t>
            </a:fld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751F83B-B8DB-08D3-594B-F4E63AE40D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943" y="1915044"/>
            <a:ext cx="1074231" cy="1074231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2C76C30-6A99-9660-BA93-CFC74A579D2F}"/>
              </a:ext>
            </a:extLst>
          </p:cNvPr>
          <p:cNvSpPr/>
          <p:nvPr/>
        </p:nvSpPr>
        <p:spPr>
          <a:xfrm>
            <a:off x="0" y="0"/>
            <a:ext cx="6858000" cy="137160"/>
          </a:xfrm>
          <a:prstGeom prst="rect">
            <a:avLst/>
          </a:prstGeom>
          <a:solidFill>
            <a:srgbClr val="00B5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DA07A18-22B3-B444-1F2F-12CDE01DC389}"/>
              </a:ext>
            </a:extLst>
          </p:cNvPr>
          <p:cNvGrpSpPr/>
          <p:nvPr/>
        </p:nvGrpSpPr>
        <p:grpSpPr>
          <a:xfrm>
            <a:off x="2146300" y="3577658"/>
            <a:ext cx="4437380" cy="4783781"/>
            <a:chOff x="274320" y="6433733"/>
            <a:chExt cx="6309360" cy="1482433"/>
          </a:xfrm>
        </p:grpSpPr>
        <p:sp>
          <p:nvSpPr>
            <p:cNvPr id="13" name="Shape 7">
              <a:extLst>
                <a:ext uri="{FF2B5EF4-FFF2-40B4-BE49-F238E27FC236}">
                  <a16:creationId xmlns:a16="http://schemas.microsoft.com/office/drawing/2014/main" id="{E31BB25F-A643-D206-7241-E28E9D0D97A8}"/>
                </a:ext>
              </a:extLst>
            </p:cNvPr>
            <p:cNvSpPr/>
            <p:nvPr/>
          </p:nvSpPr>
          <p:spPr>
            <a:xfrm>
              <a:off x="274320" y="6433733"/>
              <a:ext cx="6309360" cy="1482433"/>
            </a:xfrm>
            <a:prstGeom prst="roundRect">
              <a:avLst>
                <a:gd name="adj" fmla="val 5333"/>
              </a:avLst>
            </a:prstGeom>
            <a:solidFill>
              <a:srgbClr val="FFF8E1"/>
            </a:solidFill>
            <a:ln w="12700">
              <a:solidFill>
                <a:srgbClr val="F9A825"/>
              </a:solidFill>
              <a:prstDash val="solid"/>
            </a:ln>
          </p:spPr>
          <p:txBody>
            <a:bodyPr/>
            <a:lstStyle/>
            <a:p>
              <a:endParaRPr lang="en-GB" sz="1350" dirty="0"/>
            </a:p>
          </p:txBody>
        </p:sp>
        <p:sp>
          <p:nvSpPr>
            <p:cNvPr id="15" name="Text 8">
              <a:extLst>
                <a:ext uri="{FF2B5EF4-FFF2-40B4-BE49-F238E27FC236}">
                  <a16:creationId xmlns:a16="http://schemas.microsoft.com/office/drawing/2014/main" id="{EC1FECD1-5BAA-347C-1D7D-A9C62900E8D7}"/>
                </a:ext>
              </a:extLst>
            </p:cNvPr>
            <p:cNvSpPr/>
            <p:nvPr/>
          </p:nvSpPr>
          <p:spPr>
            <a:xfrm>
              <a:off x="480060" y="6459665"/>
              <a:ext cx="5966460" cy="30861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b="1" dirty="0">
                  <a:solidFill>
                    <a:srgbClr val="7B5800"/>
                  </a:solidFill>
                  <a:latin typeface="Century Gothic" panose="020B0502020202020204" pitchFamily="34" charset="0"/>
                  <a:ea typeface="Arial" pitchFamily="34" charset="-122"/>
                  <a:cs typeface="Arial" pitchFamily="34" charset="-120"/>
                </a:rPr>
                <a:t>What does “NHS Trust" mean?</a:t>
              </a:r>
              <a:endParaRPr lang="en-US" dirty="0">
                <a:latin typeface="Century Gothic" panose="020B0502020202020204" pitchFamily="34" charset="0"/>
              </a:endParaRPr>
            </a:p>
          </p:txBody>
        </p:sp>
        <p:sp>
          <p:nvSpPr>
            <p:cNvPr id="17" name="Text 9">
              <a:extLst>
                <a:ext uri="{FF2B5EF4-FFF2-40B4-BE49-F238E27FC236}">
                  <a16:creationId xmlns:a16="http://schemas.microsoft.com/office/drawing/2014/main" id="{5B5BE614-79D0-59B8-C127-9C2153F265A5}"/>
                </a:ext>
              </a:extLst>
            </p:cNvPr>
            <p:cNvSpPr/>
            <p:nvPr/>
          </p:nvSpPr>
          <p:spPr>
            <a:xfrm>
              <a:off x="480060" y="6997529"/>
              <a:ext cx="5966460" cy="58293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dirty="0">
                  <a:latin typeface="Century Gothic" panose="020B0502020202020204" pitchFamily="34" charset="0"/>
                  <a:cs typeface="Arial" panose="020B0604020202020204" pitchFamily="34" charset="0"/>
                </a:rPr>
                <a:t>An NHS Trust runs hospitals and health services in an area.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dirty="0">
                  <a:latin typeface="Century Gothic" panose="020B0502020202020204" pitchFamily="34" charset="0"/>
                  <a:cs typeface="Arial" panose="020B0604020202020204" pitchFamily="34" charset="0"/>
                </a:rPr>
                <a:t>A Trust is not a building. It is the organisation in charge.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dirty="0">
                  <a:latin typeface="Century Gothic" panose="020B0502020202020204" pitchFamily="34" charset="0"/>
                  <a:cs typeface="Arial" panose="020B0604020202020204" pitchFamily="34" charset="0"/>
                </a:rPr>
                <a:t>One Trust can run more than one hospital.</a:t>
              </a:r>
              <a:br>
                <a:rPr lang="en-GB" dirty="0">
                  <a:latin typeface="Century Gothic" panose="020B0502020202020204" pitchFamily="34" charset="0"/>
                  <a:cs typeface="Arial" panose="020B0604020202020204" pitchFamily="34" charset="0"/>
                </a:rPr>
              </a:br>
              <a:endParaRPr lang="en-GB" dirty="0">
                <a:latin typeface="Century Gothic" panose="020B0502020202020204" pitchFamily="34" charset="0"/>
                <a:cs typeface="Arial" panose="020B0604020202020204" pitchFamily="34" charset="0"/>
              </a:endParaRPr>
            </a:p>
            <a:p>
              <a:r>
                <a:rPr lang="en-GB" dirty="0">
                  <a:latin typeface="Century Gothic" panose="020B0502020202020204" pitchFamily="34" charset="0"/>
                  <a:cs typeface="Arial" panose="020B0604020202020204" pitchFamily="34" charset="0"/>
                </a:rPr>
                <a:t>When this report says “Trust“, it means the organisation, not the hospital building</a:t>
              </a:r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AA05C832-3ABB-4689-A701-9A37BC598D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943" y="3661340"/>
            <a:ext cx="1074231" cy="1074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310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29279B-5E51-A676-7723-B75D5624D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20F7678-904F-2688-A67E-D7BDB79DF530}"/>
              </a:ext>
            </a:extLst>
          </p:cNvPr>
          <p:cNvSpPr txBox="1"/>
          <p:nvPr/>
        </p:nvSpPr>
        <p:spPr>
          <a:xfrm>
            <a:off x="377190" y="423541"/>
            <a:ext cx="607441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dirty="0">
                <a:latin typeface="Century Gothic" panose="020B0502020202020204" pitchFamily="34" charset="0"/>
              </a:rPr>
              <a:t>Getting help quickly and being treated well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F6C1647-62FE-DBA9-C833-15E7F388B6E4}"/>
              </a:ext>
            </a:extLst>
          </p:cNvPr>
          <p:cNvSpPr txBox="1">
            <a:spLocks/>
          </p:cNvSpPr>
          <p:nvPr/>
        </p:nvSpPr>
        <p:spPr>
          <a:xfrm>
            <a:off x="2042160" y="1728043"/>
            <a:ext cx="4586224" cy="414979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13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800" dirty="0">
                <a:solidFill>
                  <a:srgbClr val="000000"/>
                </a:solidFill>
                <a:latin typeface="Century Gothic" panose="020B0502020202020204" pitchFamily="34" charset="0"/>
              </a:rPr>
              <a:t>9 out of 10 people said they felt safe when they got care from the trust.</a:t>
            </a:r>
          </a:p>
          <a:p>
            <a:pPr marL="0" indent="0">
              <a:buNone/>
            </a:pPr>
            <a:endParaRPr lang="en-GB" sz="1800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endParaRPr lang="en-GB" sz="1800" dirty="0">
              <a:solidFill>
                <a:srgbClr val="00000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endParaRPr lang="en-GB" sz="1800" dirty="0">
              <a:solidFill>
                <a:srgbClr val="00000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r>
              <a:rPr lang="en-GB" sz="1800" dirty="0">
                <a:latin typeface="Century Gothic" panose="020B0502020202020204" pitchFamily="34" charset="0"/>
              </a:rPr>
              <a:t>9 out of 10 trusts had rules about restraint. The rules were for children, young people, adults with a learning disability and autistic people</a:t>
            </a:r>
            <a:endParaRPr lang="en-GB" sz="1800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endParaRPr lang="en-GB" sz="1800" dirty="0">
              <a:solidFill>
                <a:srgbClr val="00000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endParaRPr lang="en-GB" sz="1800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EC61D16-4C02-3E9C-FA35-AB27F2971220}"/>
              </a:ext>
            </a:extLst>
          </p:cNvPr>
          <p:cNvSpPr/>
          <p:nvPr/>
        </p:nvSpPr>
        <p:spPr>
          <a:xfrm>
            <a:off x="0" y="0"/>
            <a:ext cx="6858000" cy="137160"/>
          </a:xfrm>
          <a:prstGeom prst="rect">
            <a:avLst/>
          </a:prstGeom>
          <a:solidFill>
            <a:srgbClr val="00B5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0A0356-9ADD-5F9D-6153-04EF12937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628900" y="8475134"/>
            <a:ext cx="1600200" cy="486833"/>
          </a:xfrm>
        </p:spPr>
        <p:txBody>
          <a:bodyPr/>
          <a:lstStyle/>
          <a:p>
            <a:pPr algn="ctr"/>
            <a:fld id="{C1FF6DA9-008F-8B48-92A6-B652298478BF}" type="slidenum">
              <a:rPr lang="en-US" sz="1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5</a:t>
            </a:fld>
            <a:endParaRPr lang="en-US" sz="1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4EDBFA9-38E9-74A0-4A73-56AEED43F8D4}"/>
              </a:ext>
            </a:extLst>
          </p:cNvPr>
          <p:cNvGrpSpPr/>
          <p:nvPr/>
        </p:nvGrpSpPr>
        <p:grpSpPr>
          <a:xfrm>
            <a:off x="2024888" y="5783357"/>
            <a:ext cx="4620768" cy="2774654"/>
            <a:chOff x="274320" y="6433733"/>
            <a:chExt cx="6309360" cy="1482433"/>
          </a:xfrm>
        </p:grpSpPr>
        <p:sp>
          <p:nvSpPr>
            <p:cNvPr id="12" name="Shape 7">
              <a:extLst>
                <a:ext uri="{FF2B5EF4-FFF2-40B4-BE49-F238E27FC236}">
                  <a16:creationId xmlns:a16="http://schemas.microsoft.com/office/drawing/2014/main" id="{B41137D2-D2B5-2394-440C-9C426A7CA748}"/>
                </a:ext>
              </a:extLst>
            </p:cNvPr>
            <p:cNvSpPr/>
            <p:nvPr/>
          </p:nvSpPr>
          <p:spPr>
            <a:xfrm>
              <a:off x="274320" y="6433733"/>
              <a:ext cx="6309360" cy="1482433"/>
            </a:xfrm>
            <a:prstGeom prst="roundRect">
              <a:avLst>
                <a:gd name="adj" fmla="val 5333"/>
              </a:avLst>
            </a:prstGeom>
            <a:solidFill>
              <a:srgbClr val="FFF8E1"/>
            </a:solidFill>
            <a:ln w="12700">
              <a:solidFill>
                <a:srgbClr val="F9A825"/>
              </a:solidFill>
              <a:prstDash val="solid"/>
            </a:ln>
          </p:spPr>
          <p:txBody>
            <a:bodyPr/>
            <a:lstStyle/>
            <a:p>
              <a:endParaRPr lang="en-GB" sz="1350"/>
            </a:p>
          </p:txBody>
        </p:sp>
        <p:sp>
          <p:nvSpPr>
            <p:cNvPr id="14" name="Text 8">
              <a:extLst>
                <a:ext uri="{FF2B5EF4-FFF2-40B4-BE49-F238E27FC236}">
                  <a16:creationId xmlns:a16="http://schemas.microsoft.com/office/drawing/2014/main" id="{07D587D0-9EAD-F704-6021-47358F5D953F}"/>
                </a:ext>
              </a:extLst>
            </p:cNvPr>
            <p:cNvSpPr/>
            <p:nvPr/>
          </p:nvSpPr>
          <p:spPr>
            <a:xfrm>
              <a:off x="480060" y="6504325"/>
              <a:ext cx="5966460" cy="30861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b="1" dirty="0">
                  <a:solidFill>
                    <a:srgbClr val="7B5800"/>
                  </a:solidFill>
                  <a:latin typeface="Century Gothic" panose="020B0502020202020204" pitchFamily="34" charset="0"/>
                  <a:ea typeface="Arial" pitchFamily="34" charset="-122"/>
                  <a:cs typeface="Arial" pitchFamily="34" charset="-120"/>
                </a:rPr>
                <a:t>What does “restraint" mean?</a:t>
              </a:r>
              <a:endParaRPr lang="en-US" dirty="0">
                <a:latin typeface="Century Gothic" panose="020B0502020202020204" pitchFamily="34" charset="0"/>
              </a:endParaRPr>
            </a:p>
          </p:txBody>
        </p:sp>
        <p:sp>
          <p:nvSpPr>
            <p:cNvPr id="16" name="Text 9">
              <a:extLst>
                <a:ext uri="{FF2B5EF4-FFF2-40B4-BE49-F238E27FC236}">
                  <a16:creationId xmlns:a16="http://schemas.microsoft.com/office/drawing/2014/main" id="{1044134E-03B1-D55E-9587-B2D07723E6B4}"/>
                </a:ext>
              </a:extLst>
            </p:cNvPr>
            <p:cNvSpPr/>
            <p:nvPr/>
          </p:nvSpPr>
          <p:spPr>
            <a:xfrm>
              <a:off x="480060" y="7002861"/>
              <a:ext cx="5966460" cy="58293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GB" dirty="0">
                  <a:latin typeface="Century Gothic" panose="020B0502020202020204" pitchFamily="34" charset="0"/>
                </a:rPr>
                <a:t>Restraint is when staff stop a person from moving or doing what they want. This can mean holding a person, giving them medicine to calm them down, or stopping them from leaving a room.</a:t>
              </a:r>
              <a:endParaRPr lang="en-US" sz="1200" dirty="0">
                <a:latin typeface="Century Gothic" panose="020B0502020202020204" pitchFamily="34" charset="0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13DA8398-3CA7-0DB1-B6A0-91BCB33232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935" y="5783357"/>
            <a:ext cx="1110597" cy="111059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5E878A5-1638-03F3-4318-4DC7027C08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935" y="3653250"/>
            <a:ext cx="1061939" cy="121135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7A0AEDB-73E4-95A0-3998-6EA03E696B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934" y="1835918"/>
            <a:ext cx="1061939" cy="132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0125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2C3CE2-0B21-881D-2074-324E1AB79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501B79F-3C85-1236-0013-D70D1BD1FD83}"/>
              </a:ext>
            </a:extLst>
          </p:cNvPr>
          <p:cNvSpPr txBox="1"/>
          <p:nvPr/>
        </p:nvSpPr>
        <p:spPr>
          <a:xfrm>
            <a:off x="377190" y="423541"/>
            <a:ext cx="607441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dirty="0">
                <a:latin typeface="Century Gothic" panose="020B0502020202020204" pitchFamily="34" charset="0"/>
              </a:rPr>
              <a:t>Getting help quickly and being treated well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89FF052-8277-2ECB-C3DB-BA57579795DA}"/>
              </a:ext>
            </a:extLst>
          </p:cNvPr>
          <p:cNvSpPr txBox="1">
            <a:spLocks/>
          </p:cNvSpPr>
          <p:nvPr/>
        </p:nvSpPr>
        <p:spPr>
          <a:xfrm>
            <a:off x="2005054" y="1785640"/>
            <a:ext cx="4586224" cy="609039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13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800" dirty="0">
                <a:latin typeface="Century Gothic" panose="020B0502020202020204" pitchFamily="34" charset="0"/>
              </a:rPr>
              <a:t>9 out of 10 patients said staff treated them with respect.</a:t>
            </a:r>
          </a:p>
          <a:p>
            <a:endParaRPr lang="en-GB" sz="1800" dirty="0">
              <a:latin typeface="Century Gothic" panose="020B0502020202020204" pitchFamily="34" charset="0"/>
            </a:endParaRPr>
          </a:p>
          <a:p>
            <a:endParaRPr lang="en-GB" sz="1800" dirty="0">
              <a:latin typeface="Century Gothic" panose="020B0502020202020204" pitchFamily="34" charset="0"/>
            </a:endParaRPr>
          </a:p>
          <a:p>
            <a:endParaRPr lang="en-GB" sz="1800" dirty="0">
              <a:latin typeface="Century Gothic" panose="020B0502020202020204" pitchFamily="34" charset="0"/>
            </a:endParaRPr>
          </a:p>
          <a:p>
            <a:r>
              <a:rPr lang="en-GB" sz="1800" dirty="0">
                <a:latin typeface="Century Gothic" panose="020B0502020202020204" pitchFamily="34" charset="0"/>
              </a:rPr>
              <a:t>8 out of 10 people would recommend the trust to a friend or family member.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20B227-2D2A-8420-9832-84FEF76B2CD3}"/>
              </a:ext>
            </a:extLst>
          </p:cNvPr>
          <p:cNvSpPr/>
          <p:nvPr/>
        </p:nvSpPr>
        <p:spPr>
          <a:xfrm>
            <a:off x="0" y="0"/>
            <a:ext cx="6858000" cy="137160"/>
          </a:xfrm>
          <a:prstGeom prst="rect">
            <a:avLst/>
          </a:prstGeom>
          <a:solidFill>
            <a:srgbClr val="00B5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997FB8-270C-6C41-D41D-432E6EA7C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628900" y="8475134"/>
            <a:ext cx="1600200" cy="486833"/>
          </a:xfrm>
        </p:spPr>
        <p:txBody>
          <a:bodyPr/>
          <a:lstStyle/>
          <a:p>
            <a:pPr algn="ctr"/>
            <a:fld id="{C1FF6DA9-008F-8B48-92A6-B652298478BF}" type="slidenum">
              <a:rPr lang="en-US" sz="1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6</a:t>
            </a:fld>
            <a:endParaRPr lang="en-US" sz="1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DCDE31D-C00C-9FC0-F722-8259709598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915" y="2118569"/>
            <a:ext cx="1077218" cy="107721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9FEA8CC-7CF0-FA3E-830F-F6D337979E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915" y="3753617"/>
            <a:ext cx="1077218" cy="1077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4165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1B8B28-C013-9A4D-8E3D-517721A5C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BC4E03C-5F02-8170-B50F-914A6F6871B5}"/>
              </a:ext>
            </a:extLst>
          </p:cNvPr>
          <p:cNvSpPr txBox="1"/>
          <p:nvPr/>
        </p:nvSpPr>
        <p:spPr>
          <a:xfrm>
            <a:off x="182118" y="398179"/>
            <a:ext cx="638378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3200" b="1" dirty="0">
                <a:latin typeface="Century Gothic" panose="020B0502020202020204" pitchFamily="34" charset="0"/>
              </a:rPr>
              <a:t>Being listened to and having a say in your care</a:t>
            </a:r>
            <a:endParaRPr sz="3200" b="1" dirty="0">
              <a:latin typeface="Century Gothic" panose="020B050202020202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0B0E550C-6E8F-816E-533F-ED81A1807783}"/>
              </a:ext>
            </a:extLst>
          </p:cNvPr>
          <p:cNvSpPr txBox="1">
            <a:spLocks/>
          </p:cNvSpPr>
          <p:nvPr/>
        </p:nvSpPr>
        <p:spPr>
          <a:xfrm>
            <a:off x="2009394" y="1840992"/>
            <a:ext cx="4556506" cy="662364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dirty="0">
                <a:latin typeface="Century Gothic" panose="020B0502020202020204" pitchFamily="34" charset="0"/>
              </a:rPr>
              <a:t>4 out 5 people said staff listened to their family.</a:t>
            </a:r>
          </a:p>
          <a:p>
            <a:endParaRPr lang="en-GB" sz="1800" dirty="0">
              <a:latin typeface="Century Gothic" panose="020B0502020202020204" pitchFamily="34" charset="0"/>
            </a:endParaRPr>
          </a:p>
          <a:p>
            <a:endParaRPr lang="en-GB" sz="1800" dirty="0">
              <a:latin typeface="Century Gothic" panose="020B0502020202020204" pitchFamily="34" charset="0"/>
            </a:endParaRPr>
          </a:p>
          <a:p>
            <a:r>
              <a:rPr lang="en-GB" sz="1800" dirty="0">
                <a:latin typeface="Century Gothic" panose="020B0502020202020204" pitchFamily="34" charset="0"/>
              </a:rPr>
              <a:t>Most staff said they include people with a learning disability and autistic people in decisions about their care.</a:t>
            </a:r>
          </a:p>
          <a:p>
            <a:endParaRPr lang="en-GB" sz="180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endParaRPr lang="en-GB" sz="180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r>
              <a:rPr lang="en-GB" sz="1800" dirty="0">
                <a:solidFill>
                  <a:srgbClr val="000000"/>
                </a:solidFill>
                <a:latin typeface="Century Gothic" panose="020B0502020202020204" pitchFamily="34" charset="0"/>
              </a:rPr>
              <a:t>Most trusts </a:t>
            </a:r>
            <a:r>
              <a:rPr lang="en-GB" sz="1800" dirty="0">
                <a:latin typeface="Century Gothic" panose="020B0502020202020204" pitchFamily="34" charset="0"/>
              </a:rPr>
              <a:t>said they make changes to help people complain. This can mean fewer forms to fill in.</a:t>
            </a:r>
          </a:p>
          <a:p>
            <a:endParaRPr lang="en-GB" sz="1800" dirty="0">
              <a:latin typeface="Century Gothic" panose="020B0502020202020204" pitchFamily="34" charset="0"/>
            </a:endParaRPr>
          </a:p>
          <a:p>
            <a:endParaRPr lang="en-GB" sz="1800" dirty="0">
              <a:latin typeface="Century Gothic" panose="020B0502020202020204" pitchFamily="34" charset="0"/>
            </a:endParaRPr>
          </a:p>
          <a:p>
            <a:r>
              <a:rPr lang="en-GB" sz="1800" dirty="0">
                <a:latin typeface="Century Gothic" panose="020B0502020202020204" pitchFamily="34" charset="0"/>
              </a:rPr>
              <a:t>3 out of 5 people who wanted to complain said they were not given easy read information about how to complain.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5C097B5-3E4D-409A-F38B-7273571063DA}"/>
              </a:ext>
            </a:extLst>
          </p:cNvPr>
          <p:cNvSpPr/>
          <p:nvPr/>
        </p:nvSpPr>
        <p:spPr>
          <a:xfrm>
            <a:off x="0" y="11430"/>
            <a:ext cx="6858000" cy="137160"/>
          </a:xfrm>
          <a:prstGeom prst="rect">
            <a:avLst/>
          </a:prstGeom>
          <a:solidFill>
            <a:srgbClr val="00B5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E919BE-703E-7D28-6C8D-B2B405776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628900" y="8464636"/>
            <a:ext cx="1600200" cy="486833"/>
          </a:xfrm>
        </p:spPr>
        <p:txBody>
          <a:bodyPr/>
          <a:lstStyle/>
          <a:p>
            <a:pPr algn="ctr"/>
            <a:fld id="{C1FF6DA9-008F-8B48-92A6-B652298478BF}" type="slidenum">
              <a:rPr lang="en-US" sz="1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7</a:t>
            </a:fld>
            <a:endParaRPr lang="en-US" sz="1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593F79B-FF32-3B98-D1A5-B919DD65E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546" y="3209485"/>
            <a:ext cx="1077219" cy="10772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6AEC76F-2BA8-F895-73BA-434CC55C97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079" y="4982693"/>
            <a:ext cx="1244499" cy="99861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CB7A4A0-CA9E-F982-916E-3FBAEC9D0E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546" y="1820384"/>
            <a:ext cx="1475806" cy="88260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CEAC43D-C2AD-F071-1182-FA82D5F712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080" y="6474122"/>
            <a:ext cx="1244499" cy="124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146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782C9309-146A-8565-512F-A120EBD8747B}"/>
              </a:ext>
            </a:extLst>
          </p:cNvPr>
          <p:cNvGrpSpPr/>
          <p:nvPr/>
        </p:nvGrpSpPr>
        <p:grpSpPr>
          <a:xfrm>
            <a:off x="2100580" y="6148848"/>
            <a:ext cx="4465320" cy="1853184"/>
            <a:chOff x="274320" y="6433733"/>
            <a:chExt cx="6309360" cy="1482433"/>
          </a:xfrm>
        </p:grpSpPr>
        <p:sp>
          <p:nvSpPr>
            <p:cNvPr id="2" name="Shape 7">
              <a:extLst>
                <a:ext uri="{FF2B5EF4-FFF2-40B4-BE49-F238E27FC236}">
                  <a16:creationId xmlns:a16="http://schemas.microsoft.com/office/drawing/2014/main" id="{5E23BD2B-BBFB-BDBA-CF37-1F58A686DDA3}"/>
                </a:ext>
              </a:extLst>
            </p:cNvPr>
            <p:cNvSpPr/>
            <p:nvPr/>
          </p:nvSpPr>
          <p:spPr>
            <a:xfrm>
              <a:off x="274320" y="6433733"/>
              <a:ext cx="6309360" cy="1482433"/>
            </a:xfrm>
            <a:prstGeom prst="roundRect">
              <a:avLst>
                <a:gd name="adj" fmla="val 5333"/>
              </a:avLst>
            </a:prstGeom>
            <a:solidFill>
              <a:srgbClr val="FFF8E1"/>
            </a:solidFill>
            <a:ln w="12700">
              <a:solidFill>
                <a:srgbClr val="F9A825"/>
              </a:solidFill>
              <a:prstDash val="solid"/>
            </a:ln>
          </p:spPr>
          <p:txBody>
            <a:bodyPr/>
            <a:lstStyle/>
            <a:p>
              <a:endParaRPr lang="en-GB" sz="1350"/>
            </a:p>
          </p:txBody>
        </p:sp>
        <p:sp>
          <p:nvSpPr>
            <p:cNvPr id="3" name="Text 8">
              <a:extLst>
                <a:ext uri="{FF2B5EF4-FFF2-40B4-BE49-F238E27FC236}">
                  <a16:creationId xmlns:a16="http://schemas.microsoft.com/office/drawing/2014/main" id="{06D52313-F1A8-A99B-2653-9BE168D7C169}"/>
                </a:ext>
              </a:extLst>
            </p:cNvPr>
            <p:cNvSpPr/>
            <p:nvPr/>
          </p:nvSpPr>
          <p:spPr>
            <a:xfrm>
              <a:off x="480060" y="6563325"/>
              <a:ext cx="5966460" cy="30861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b="1" dirty="0">
                  <a:solidFill>
                    <a:srgbClr val="7B5800"/>
                  </a:solidFill>
                  <a:latin typeface="Century Gothic" panose="020B0502020202020204" pitchFamily="34" charset="0"/>
                  <a:ea typeface="Arial" pitchFamily="34" charset="-122"/>
                  <a:cs typeface="Arial" pitchFamily="34" charset="-120"/>
                </a:rPr>
                <a:t>What does “acute hospital trust" mean?</a:t>
              </a:r>
              <a:endParaRPr lang="en-US" dirty="0">
                <a:latin typeface="Century Gothic" panose="020B0502020202020204" pitchFamily="34" charset="0"/>
              </a:endParaRPr>
            </a:p>
          </p:txBody>
        </p:sp>
        <p:sp>
          <p:nvSpPr>
            <p:cNvPr id="4" name="Text 9">
              <a:extLst>
                <a:ext uri="{FF2B5EF4-FFF2-40B4-BE49-F238E27FC236}">
                  <a16:creationId xmlns:a16="http://schemas.microsoft.com/office/drawing/2014/main" id="{4C8DA348-7254-C408-4E97-01A4BCB9F9B1}"/>
                </a:ext>
              </a:extLst>
            </p:cNvPr>
            <p:cNvSpPr/>
            <p:nvPr/>
          </p:nvSpPr>
          <p:spPr>
            <a:xfrm>
              <a:off x="480060" y="7022645"/>
              <a:ext cx="5966460" cy="58293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GB" dirty="0">
                  <a:latin typeface="Century Gothic" panose="020B0502020202020204" pitchFamily="34" charset="0"/>
                </a:rPr>
                <a:t>Hospitals that treat physical health problems.</a:t>
              </a:r>
              <a:endParaRPr lang="en-US" sz="1200" dirty="0">
                <a:latin typeface="Century Gothic" panose="020B0502020202020204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7CFAB9C1-6B92-7084-A5A8-C17277446D4D}"/>
              </a:ext>
            </a:extLst>
          </p:cNvPr>
          <p:cNvSpPr txBox="1"/>
          <p:nvPr/>
        </p:nvSpPr>
        <p:spPr>
          <a:xfrm>
            <a:off x="1981200" y="1980360"/>
            <a:ext cx="446532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Almost all acute hospital trusts said family carers could stay overnight.</a:t>
            </a:r>
          </a:p>
          <a:p>
            <a:endParaRPr lang="en-GB" dirty="0">
              <a:solidFill>
                <a:srgbClr val="00000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endParaRPr lang="en-GB" dirty="0">
              <a:solidFill>
                <a:srgbClr val="00000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1 out of 3 staff did not agree that their trust had rules to protect autistic people's rights.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1DBE7C-A056-A4D1-24B2-552EFF033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663190" y="8464636"/>
            <a:ext cx="1600200" cy="486833"/>
          </a:xfrm>
        </p:spPr>
        <p:txBody>
          <a:bodyPr/>
          <a:lstStyle/>
          <a:p>
            <a:pPr algn="ctr"/>
            <a:fld id="{C1FF6DA9-008F-8B48-92A6-B652298478BF}" type="slidenum">
              <a:rPr lang="en-US" sz="1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8</a:t>
            </a:fld>
            <a:endParaRPr lang="en-US" sz="1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A85898-BC49-52D7-CDD0-59EBF19B1271}"/>
              </a:ext>
            </a:extLst>
          </p:cNvPr>
          <p:cNvSpPr/>
          <p:nvPr/>
        </p:nvSpPr>
        <p:spPr>
          <a:xfrm>
            <a:off x="0" y="11430"/>
            <a:ext cx="6858000" cy="137160"/>
          </a:xfrm>
          <a:prstGeom prst="rect">
            <a:avLst/>
          </a:prstGeom>
          <a:solidFill>
            <a:srgbClr val="00B5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9FBE7C-291C-87B6-A32A-D57EBCD25676}"/>
              </a:ext>
            </a:extLst>
          </p:cNvPr>
          <p:cNvSpPr txBox="1"/>
          <p:nvPr/>
        </p:nvSpPr>
        <p:spPr>
          <a:xfrm>
            <a:off x="182118" y="398179"/>
            <a:ext cx="638378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3200" b="1" dirty="0">
                <a:latin typeface="Century Gothic" panose="020B0502020202020204" pitchFamily="34" charset="0"/>
              </a:rPr>
              <a:t>Being listened to and having a say in your care</a:t>
            </a:r>
            <a:endParaRPr sz="3200" b="1" dirty="0">
              <a:latin typeface="Century Gothic" panose="020B0502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7AA9E05-357A-3616-E1FF-1C3B7E2E91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" y="1980360"/>
            <a:ext cx="1231255" cy="98131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4578D84-E749-C78B-463C-6D4F26EFD89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92445" y="3466634"/>
            <a:ext cx="1077218" cy="10772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677B51A-7657-581E-9523-4FA4211D7B8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92445" y="6148848"/>
            <a:ext cx="1169680" cy="93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3595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9E90F8-9BCE-17B4-080A-6A8A490AC3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ED0A347-0CFB-5227-3FA3-25E94FE1EF4C}"/>
              </a:ext>
            </a:extLst>
          </p:cNvPr>
          <p:cNvSpPr txBox="1"/>
          <p:nvPr/>
        </p:nvSpPr>
        <p:spPr>
          <a:xfrm>
            <a:off x="1981200" y="1980360"/>
            <a:ext cx="446532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entury Gothic" panose="020B0502020202020204" pitchFamily="34" charset="0"/>
              </a:rPr>
              <a:t>2 out of 5 trusts said they did not use Ask, Listen, Do resources. These resources help trusts improve after feedback, worries and complaints.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GB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4E4972-6CF2-A289-B349-425E8E060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663190" y="8464636"/>
            <a:ext cx="1600200" cy="486833"/>
          </a:xfrm>
        </p:spPr>
        <p:txBody>
          <a:bodyPr/>
          <a:lstStyle/>
          <a:p>
            <a:pPr algn="ctr"/>
            <a:fld id="{C1FF6DA9-008F-8B48-92A6-B652298478BF}" type="slidenum">
              <a:rPr lang="en-US" sz="1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9</a:t>
            </a:fld>
            <a:endParaRPr lang="en-US" sz="1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F926BDB-51C9-48CC-DEC5-F9C865D836FC}"/>
              </a:ext>
            </a:extLst>
          </p:cNvPr>
          <p:cNvSpPr/>
          <p:nvPr/>
        </p:nvSpPr>
        <p:spPr>
          <a:xfrm>
            <a:off x="0" y="11430"/>
            <a:ext cx="6858000" cy="137160"/>
          </a:xfrm>
          <a:prstGeom prst="rect">
            <a:avLst/>
          </a:prstGeom>
          <a:solidFill>
            <a:srgbClr val="00B5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80D29D-C4A5-3B5E-B2E4-9BF42F6668D9}"/>
              </a:ext>
            </a:extLst>
          </p:cNvPr>
          <p:cNvSpPr txBox="1"/>
          <p:nvPr/>
        </p:nvSpPr>
        <p:spPr>
          <a:xfrm>
            <a:off x="182118" y="398179"/>
            <a:ext cx="638378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3200" b="1" dirty="0">
                <a:latin typeface="Century Gothic" panose="020B0502020202020204" pitchFamily="34" charset="0"/>
              </a:rPr>
              <a:t>Being listened to and having a say in your care</a:t>
            </a:r>
            <a:endParaRPr sz="3200" b="1" dirty="0">
              <a:latin typeface="Century Gothic" panose="020B0502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47A99D8-FC4E-2E76-B539-C56A07D13A3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56132" y="2018098"/>
            <a:ext cx="1039496" cy="1039496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6401431A-C5C9-452A-DC44-A022C3D01C1D}"/>
              </a:ext>
            </a:extLst>
          </p:cNvPr>
          <p:cNvGrpSpPr/>
          <p:nvPr/>
        </p:nvGrpSpPr>
        <p:grpSpPr>
          <a:xfrm>
            <a:off x="2100580" y="5429203"/>
            <a:ext cx="4465320" cy="2617517"/>
            <a:chOff x="274320" y="6433733"/>
            <a:chExt cx="6309360" cy="1482433"/>
          </a:xfrm>
        </p:grpSpPr>
        <p:sp>
          <p:nvSpPr>
            <p:cNvPr id="14" name="Shape 7">
              <a:extLst>
                <a:ext uri="{FF2B5EF4-FFF2-40B4-BE49-F238E27FC236}">
                  <a16:creationId xmlns:a16="http://schemas.microsoft.com/office/drawing/2014/main" id="{DBE6C6EF-6B97-F285-2EA1-8C6C2835C03E}"/>
                </a:ext>
              </a:extLst>
            </p:cNvPr>
            <p:cNvSpPr/>
            <p:nvPr/>
          </p:nvSpPr>
          <p:spPr>
            <a:xfrm>
              <a:off x="274320" y="6433733"/>
              <a:ext cx="6309360" cy="1482433"/>
            </a:xfrm>
            <a:prstGeom prst="roundRect">
              <a:avLst>
                <a:gd name="adj" fmla="val 5333"/>
              </a:avLst>
            </a:prstGeom>
            <a:solidFill>
              <a:srgbClr val="FFF8E1"/>
            </a:solidFill>
            <a:ln w="12700">
              <a:solidFill>
                <a:srgbClr val="F9A825"/>
              </a:solidFill>
              <a:prstDash val="solid"/>
            </a:ln>
          </p:spPr>
          <p:txBody>
            <a:bodyPr/>
            <a:lstStyle/>
            <a:p>
              <a:endParaRPr lang="en-GB" sz="1350"/>
            </a:p>
          </p:txBody>
        </p:sp>
        <p:sp>
          <p:nvSpPr>
            <p:cNvPr id="16" name="Text 8">
              <a:extLst>
                <a:ext uri="{FF2B5EF4-FFF2-40B4-BE49-F238E27FC236}">
                  <a16:creationId xmlns:a16="http://schemas.microsoft.com/office/drawing/2014/main" id="{C149585B-BD9E-C696-6C85-1073E9840C6E}"/>
                </a:ext>
              </a:extLst>
            </p:cNvPr>
            <p:cNvSpPr/>
            <p:nvPr/>
          </p:nvSpPr>
          <p:spPr>
            <a:xfrm>
              <a:off x="480060" y="6563325"/>
              <a:ext cx="5966460" cy="30861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b="1" dirty="0">
                  <a:solidFill>
                    <a:srgbClr val="7B5800"/>
                  </a:solidFill>
                  <a:latin typeface="Century Gothic" panose="020B0502020202020204" pitchFamily="34" charset="0"/>
                  <a:ea typeface="Arial" pitchFamily="34" charset="-122"/>
                  <a:cs typeface="Arial" pitchFamily="34" charset="-120"/>
                </a:rPr>
                <a:t>What does "Ask, Listen, Do" mean?</a:t>
              </a:r>
              <a:endParaRPr lang="en-US" dirty="0">
                <a:latin typeface="Century Gothic" panose="020B0502020202020204" pitchFamily="34" charset="0"/>
              </a:endParaRPr>
            </a:p>
          </p:txBody>
        </p:sp>
        <p:sp>
          <p:nvSpPr>
            <p:cNvPr id="17" name="Text 9">
              <a:extLst>
                <a:ext uri="{FF2B5EF4-FFF2-40B4-BE49-F238E27FC236}">
                  <a16:creationId xmlns:a16="http://schemas.microsoft.com/office/drawing/2014/main" id="{D39428AC-7FDE-7389-D27F-AB70DD9005F3}"/>
                </a:ext>
              </a:extLst>
            </p:cNvPr>
            <p:cNvSpPr/>
            <p:nvPr/>
          </p:nvSpPr>
          <p:spPr>
            <a:xfrm>
              <a:off x="480060" y="7022645"/>
              <a:ext cx="5966460" cy="58293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dirty="0">
                  <a:solidFill>
                    <a:srgbClr val="1A1A1A"/>
                  </a:solidFill>
                  <a:latin typeface="Century Gothic" panose="020B0502020202020204" pitchFamily="34" charset="0"/>
                  <a:ea typeface="Arial" pitchFamily="34" charset="-122"/>
                  <a:cs typeface="Arial" pitchFamily="34" charset="-120"/>
                </a:rPr>
                <a:t>It is a set of rules that helps the NHS make it easier for people with a learning disability and autistic people to give feedback, raise concerns, and make complaints</a:t>
              </a:r>
              <a:r>
                <a:rPr lang="en-US" sz="1200" dirty="0">
                  <a:solidFill>
                    <a:srgbClr val="1A1A1A"/>
                  </a:solidFill>
                  <a:latin typeface="Century Gothic" panose="020B0502020202020204" pitchFamily="34" charset="0"/>
                  <a:ea typeface="Arial" pitchFamily="34" charset="-122"/>
                  <a:cs typeface="Arial" pitchFamily="34" charset="-120"/>
                </a:rPr>
                <a:t>.</a:t>
              </a:r>
              <a:endParaRPr lang="en-US" sz="1200" dirty="0">
                <a:latin typeface="Century Gothic" panose="020B0502020202020204" pitchFamily="34" charset="0"/>
              </a:endParaRP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07328489-39DC-5DE0-463F-2D5FD8C7D2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132" y="5429203"/>
            <a:ext cx="1169680" cy="1334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2152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896</Words>
  <Application>Microsoft Office PowerPoint</Application>
  <PresentationFormat>On-screen Show (4:3)</PresentationFormat>
  <Paragraphs>123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Aptos</vt:lpstr>
      <vt:lpstr>Arial</vt:lpstr>
      <vt:lpstr>Calibri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Claire Hunter</dc:creator>
  <cp:keywords/>
  <dc:description>generated using python-pptx</dc:description>
  <cp:lastModifiedBy>Claire Hunter</cp:lastModifiedBy>
  <cp:revision>2</cp:revision>
  <dcterms:created xsi:type="dcterms:W3CDTF">2013-01-27T09:14:16Z</dcterms:created>
  <dcterms:modified xsi:type="dcterms:W3CDTF">2026-07-10T14:36:13Z</dcterms:modified>
  <cp:category/>
</cp:coreProperties>
</file>